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61" r:id="rId6"/>
    <p:sldId id="262" r:id="rId7"/>
    <p:sldId id="276" r:id="rId8"/>
    <p:sldId id="263" r:id="rId9"/>
    <p:sldId id="277" r:id="rId10"/>
    <p:sldId id="278" r:id="rId11"/>
    <p:sldId id="264" r:id="rId12"/>
    <p:sldId id="279" r:id="rId13"/>
    <p:sldId id="265" r:id="rId14"/>
    <p:sldId id="28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0C3"/>
    <a:srgbClr val="EF4C44"/>
    <a:srgbClr val="121416"/>
    <a:srgbClr val="FCFDFD"/>
    <a:srgbClr val="40C0C0"/>
    <a:srgbClr val="1D252C"/>
    <a:srgbClr val="D2451E"/>
    <a:srgbClr val="00263E"/>
    <a:srgbClr val="FFCD00"/>
    <a:srgbClr val="5E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010EC-05FD-42C1-A4B5-7E270002ED4C}" v="15" dt="2024-03-11T18:38:17.5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 autoAdjust="0"/>
    <p:restoredTop sz="86395" autoAdjust="0"/>
  </p:normalViewPr>
  <p:slideViewPr>
    <p:cSldViewPr snapToGrid="0" showGuides="1">
      <p:cViewPr varScale="1">
        <p:scale>
          <a:sx n="80" d="100"/>
          <a:sy n="80" d="100"/>
        </p:scale>
        <p:origin x="102" y="60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s, Courtney" userId="086ec154-47a5-4a8d-9b6d-444aac6f5824" providerId="ADAL" clId="{118010EC-05FD-42C1-A4B5-7E270002ED4C}"/>
    <pc:docChg chg="undo custSel addSld delSld modSld">
      <pc:chgData name="Stephens, Courtney" userId="086ec154-47a5-4a8d-9b6d-444aac6f5824" providerId="ADAL" clId="{118010EC-05FD-42C1-A4B5-7E270002ED4C}" dt="2024-03-11T18:38:50.917" v="466" actId="20577"/>
      <pc:docMkLst>
        <pc:docMk/>
      </pc:docMkLst>
      <pc:sldChg chg="modSp mod">
        <pc:chgData name="Stephens, Courtney" userId="086ec154-47a5-4a8d-9b6d-444aac6f5824" providerId="ADAL" clId="{118010EC-05FD-42C1-A4B5-7E270002ED4C}" dt="2024-03-11T18:22:46.523" v="73" actId="2085"/>
        <pc:sldMkLst>
          <pc:docMk/>
          <pc:sldMk cId="636935662" sldId="257"/>
        </pc:sldMkLst>
        <pc:spChg chg="mod">
          <ac:chgData name="Stephens, Courtney" userId="086ec154-47a5-4a8d-9b6d-444aac6f5824" providerId="ADAL" clId="{118010EC-05FD-42C1-A4B5-7E270002ED4C}" dt="2024-03-11T18:22:46.523" v="73" actId="2085"/>
          <ac:spMkLst>
            <pc:docMk/>
            <pc:sldMk cId="636935662" sldId="257"/>
            <ac:spMk id="4" creationId="{73231EA8-ACCE-0C66-4296-59D9E5CB86BE}"/>
          </ac:spMkLst>
        </pc:spChg>
      </pc:sldChg>
      <pc:sldChg chg="modSp del mod">
        <pc:chgData name="Stephens, Courtney" userId="086ec154-47a5-4a8d-9b6d-444aac6f5824" providerId="ADAL" clId="{118010EC-05FD-42C1-A4B5-7E270002ED4C}" dt="2024-03-11T18:22:29.015" v="71" actId="2696"/>
        <pc:sldMkLst>
          <pc:docMk/>
          <pc:sldMk cId="2610381486" sldId="259"/>
        </pc:sldMkLst>
        <pc:spChg chg="mod">
          <ac:chgData name="Stephens, Courtney" userId="086ec154-47a5-4a8d-9b6d-444aac6f5824" providerId="ADAL" clId="{118010EC-05FD-42C1-A4B5-7E270002ED4C}" dt="2024-03-11T18:19:59.986" v="11" actId="20577"/>
          <ac:spMkLst>
            <pc:docMk/>
            <pc:sldMk cId="2610381486" sldId="259"/>
            <ac:spMk id="4" creationId="{D0501B76-4476-8F47-8480-4BE3EAB62537}"/>
          </ac:spMkLst>
        </pc:spChg>
      </pc:sldChg>
      <pc:sldChg chg="addSp delSp modSp mod">
        <pc:chgData name="Stephens, Courtney" userId="086ec154-47a5-4a8d-9b6d-444aac6f5824" providerId="ADAL" clId="{118010EC-05FD-42C1-A4B5-7E270002ED4C}" dt="2024-03-11T18:22:12.570" v="70" actId="1076"/>
        <pc:sldMkLst>
          <pc:docMk/>
          <pc:sldMk cId="1466109313" sldId="261"/>
        </pc:sldMkLst>
        <pc:spChg chg="mod">
          <ac:chgData name="Stephens, Courtney" userId="086ec154-47a5-4a8d-9b6d-444aac6f5824" providerId="ADAL" clId="{118010EC-05FD-42C1-A4B5-7E270002ED4C}" dt="2024-03-11T18:21:04.012" v="62" actId="1076"/>
          <ac:spMkLst>
            <pc:docMk/>
            <pc:sldMk cId="1466109313" sldId="261"/>
            <ac:spMk id="2" creationId="{FCAE32CF-8047-9A79-138F-EE47B9630C91}"/>
          </ac:spMkLst>
        </pc:spChg>
        <pc:spChg chg="del">
          <ac:chgData name="Stephens, Courtney" userId="086ec154-47a5-4a8d-9b6d-444aac6f5824" providerId="ADAL" clId="{118010EC-05FD-42C1-A4B5-7E270002ED4C}" dt="2024-03-11T18:20:36.698" v="44" actId="478"/>
          <ac:spMkLst>
            <pc:docMk/>
            <pc:sldMk cId="1466109313" sldId="261"/>
            <ac:spMk id="3" creationId="{8AC99F85-0032-C366-912A-332DF58AAC39}"/>
          </ac:spMkLst>
        </pc:spChg>
        <pc:spChg chg="del">
          <ac:chgData name="Stephens, Courtney" userId="086ec154-47a5-4a8d-9b6d-444aac6f5824" providerId="ADAL" clId="{118010EC-05FD-42C1-A4B5-7E270002ED4C}" dt="2024-03-11T18:20:41.906" v="46" actId="478"/>
          <ac:spMkLst>
            <pc:docMk/>
            <pc:sldMk cId="1466109313" sldId="261"/>
            <ac:spMk id="4" creationId="{1EE009C3-05D2-5A5F-0452-40F2826C86F7}"/>
          </ac:spMkLst>
        </pc:spChg>
        <pc:spChg chg="del">
          <ac:chgData name="Stephens, Courtney" userId="086ec154-47a5-4a8d-9b6d-444aac6f5824" providerId="ADAL" clId="{118010EC-05FD-42C1-A4B5-7E270002ED4C}" dt="2024-03-11T18:20:38.914" v="45" actId="478"/>
          <ac:spMkLst>
            <pc:docMk/>
            <pc:sldMk cId="1466109313" sldId="261"/>
            <ac:spMk id="5" creationId="{1E1F0833-6071-F471-0339-D5ED0431DDA3}"/>
          </ac:spMkLst>
        </pc:spChg>
        <pc:spChg chg="del">
          <ac:chgData name="Stephens, Courtney" userId="086ec154-47a5-4a8d-9b6d-444aac6f5824" providerId="ADAL" clId="{118010EC-05FD-42C1-A4B5-7E270002ED4C}" dt="2024-03-11T18:20:48.145" v="47" actId="478"/>
          <ac:spMkLst>
            <pc:docMk/>
            <pc:sldMk cId="1466109313" sldId="261"/>
            <ac:spMk id="6" creationId="{05A35086-B3E4-7525-B94D-4162AD3ABC13}"/>
          </ac:spMkLst>
        </pc:spChg>
        <pc:spChg chg="mod">
          <ac:chgData name="Stephens, Courtney" userId="086ec154-47a5-4a8d-9b6d-444aac6f5824" providerId="ADAL" clId="{118010EC-05FD-42C1-A4B5-7E270002ED4C}" dt="2024-03-11T18:20:54.425" v="60" actId="20577"/>
          <ac:spMkLst>
            <pc:docMk/>
            <pc:sldMk cId="1466109313" sldId="261"/>
            <ac:spMk id="7" creationId="{7034A9D4-C4CE-001D-7D57-6D337B0B9285}"/>
          </ac:spMkLst>
        </pc:spChg>
        <pc:spChg chg="add del mod">
          <ac:chgData name="Stephens, Courtney" userId="086ec154-47a5-4a8d-9b6d-444aac6f5824" providerId="ADAL" clId="{118010EC-05FD-42C1-A4B5-7E270002ED4C}" dt="2024-03-11T18:21:29.562" v="64" actId="478"/>
          <ac:spMkLst>
            <pc:docMk/>
            <pc:sldMk cId="1466109313" sldId="261"/>
            <ac:spMk id="10" creationId="{38C30D26-78F3-994D-324A-3B9286374420}"/>
          </ac:spMkLst>
        </pc:spChg>
        <pc:spChg chg="add mod">
          <ac:chgData name="Stephens, Courtney" userId="086ec154-47a5-4a8d-9b6d-444aac6f5824" providerId="ADAL" clId="{118010EC-05FD-42C1-A4B5-7E270002ED4C}" dt="2024-03-11T18:21:36.325" v="66" actId="1076"/>
          <ac:spMkLst>
            <pc:docMk/>
            <pc:sldMk cId="1466109313" sldId="261"/>
            <ac:spMk id="14" creationId="{04A4B093-F0BA-3EC1-377B-091409540BE3}"/>
          </ac:spMkLst>
        </pc:spChg>
        <pc:spChg chg="add mod">
          <ac:chgData name="Stephens, Courtney" userId="086ec154-47a5-4a8d-9b6d-444aac6f5824" providerId="ADAL" clId="{118010EC-05FD-42C1-A4B5-7E270002ED4C}" dt="2024-03-11T18:21:36.325" v="66" actId="1076"/>
          <ac:spMkLst>
            <pc:docMk/>
            <pc:sldMk cId="1466109313" sldId="261"/>
            <ac:spMk id="16" creationId="{3E59F927-12C2-574D-FBCD-7BE211A6FBC6}"/>
          </ac:spMkLst>
        </pc:spChg>
        <pc:spChg chg="add mod">
          <ac:chgData name="Stephens, Courtney" userId="086ec154-47a5-4a8d-9b6d-444aac6f5824" providerId="ADAL" clId="{118010EC-05FD-42C1-A4B5-7E270002ED4C}" dt="2024-03-11T18:21:36.325" v="66" actId="1076"/>
          <ac:spMkLst>
            <pc:docMk/>
            <pc:sldMk cId="1466109313" sldId="261"/>
            <ac:spMk id="17" creationId="{B23FB11C-51B6-044D-4D98-3D5A59FE0FD9}"/>
          </ac:spMkLst>
        </pc:spChg>
        <pc:spChg chg="add mod">
          <ac:chgData name="Stephens, Courtney" userId="086ec154-47a5-4a8d-9b6d-444aac6f5824" providerId="ADAL" clId="{118010EC-05FD-42C1-A4B5-7E270002ED4C}" dt="2024-03-11T18:21:36.325" v="66" actId="1076"/>
          <ac:spMkLst>
            <pc:docMk/>
            <pc:sldMk cId="1466109313" sldId="261"/>
            <ac:spMk id="18" creationId="{0F4DD52D-B640-DB34-DEBC-1299731FDC64}"/>
          </ac:spMkLst>
        </pc:spChg>
        <pc:spChg chg="add mod">
          <ac:chgData name="Stephens, Courtney" userId="086ec154-47a5-4a8d-9b6d-444aac6f5824" providerId="ADAL" clId="{118010EC-05FD-42C1-A4B5-7E270002ED4C}" dt="2024-03-11T18:21:58.763" v="68" actId="1076"/>
          <ac:spMkLst>
            <pc:docMk/>
            <pc:sldMk cId="1466109313" sldId="261"/>
            <ac:spMk id="19" creationId="{70D4C04B-BA83-31BE-D89C-009565D754A2}"/>
          </ac:spMkLst>
        </pc:spChg>
        <pc:picChg chg="add del mod">
          <ac:chgData name="Stephens, Courtney" userId="086ec154-47a5-4a8d-9b6d-444aac6f5824" providerId="ADAL" clId="{118010EC-05FD-42C1-A4B5-7E270002ED4C}" dt="2024-03-11T18:21:26.998" v="63" actId="478"/>
          <ac:picMkLst>
            <pc:docMk/>
            <pc:sldMk cId="1466109313" sldId="261"/>
            <ac:picMk id="9" creationId="{93FE3355-80C3-85E2-4ECC-4BDCCABA9797}"/>
          </ac:picMkLst>
        </pc:picChg>
        <pc:picChg chg="add mod">
          <ac:chgData name="Stephens, Courtney" userId="086ec154-47a5-4a8d-9b6d-444aac6f5824" providerId="ADAL" clId="{118010EC-05FD-42C1-A4B5-7E270002ED4C}" dt="2024-03-11T18:21:36.325" v="66" actId="1076"/>
          <ac:picMkLst>
            <pc:docMk/>
            <pc:sldMk cId="1466109313" sldId="261"/>
            <ac:picMk id="11" creationId="{4243A155-CBE9-97F4-BD9A-6B7A6749817C}"/>
          </ac:picMkLst>
        </pc:picChg>
        <pc:cxnChg chg="add mod">
          <ac:chgData name="Stephens, Courtney" userId="086ec154-47a5-4a8d-9b6d-444aac6f5824" providerId="ADAL" clId="{118010EC-05FD-42C1-A4B5-7E270002ED4C}" dt="2024-03-11T18:21:36.325" v="66" actId="1076"/>
          <ac:cxnSpMkLst>
            <pc:docMk/>
            <pc:sldMk cId="1466109313" sldId="261"/>
            <ac:cxnSpMk id="12" creationId="{CF5F72CF-4AC8-7594-D5F6-1B386CDE5A34}"/>
          </ac:cxnSpMkLst>
        </pc:cxnChg>
        <pc:cxnChg chg="add mod">
          <ac:chgData name="Stephens, Courtney" userId="086ec154-47a5-4a8d-9b6d-444aac6f5824" providerId="ADAL" clId="{118010EC-05FD-42C1-A4B5-7E270002ED4C}" dt="2024-03-11T18:21:36.325" v="66" actId="1076"/>
          <ac:cxnSpMkLst>
            <pc:docMk/>
            <pc:sldMk cId="1466109313" sldId="261"/>
            <ac:cxnSpMk id="13" creationId="{88EAD435-783D-5ECA-8187-31FDC8838297}"/>
          </ac:cxnSpMkLst>
        </pc:cxnChg>
        <pc:cxnChg chg="add mod">
          <ac:chgData name="Stephens, Courtney" userId="086ec154-47a5-4a8d-9b6d-444aac6f5824" providerId="ADAL" clId="{118010EC-05FD-42C1-A4B5-7E270002ED4C}" dt="2024-03-11T18:21:36.325" v="66" actId="1076"/>
          <ac:cxnSpMkLst>
            <pc:docMk/>
            <pc:sldMk cId="1466109313" sldId="261"/>
            <ac:cxnSpMk id="15" creationId="{5D73AD7D-4F1D-A3DB-F4F6-8E2AF79F0C6D}"/>
          </ac:cxnSpMkLst>
        </pc:cxnChg>
        <pc:cxnChg chg="add mod">
          <ac:chgData name="Stephens, Courtney" userId="086ec154-47a5-4a8d-9b6d-444aac6f5824" providerId="ADAL" clId="{118010EC-05FD-42C1-A4B5-7E270002ED4C}" dt="2024-03-11T18:21:58.763" v="68" actId="1076"/>
          <ac:cxnSpMkLst>
            <pc:docMk/>
            <pc:sldMk cId="1466109313" sldId="261"/>
            <ac:cxnSpMk id="20" creationId="{F506D236-B38E-89B9-7403-41E047EF2ED7}"/>
          </ac:cxnSpMkLst>
        </pc:cxnChg>
        <pc:cxnChg chg="add mod">
          <ac:chgData name="Stephens, Courtney" userId="086ec154-47a5-4a8d-9b6d-444aac6f5824" providerId="ADAL" clId="{118010EC-05FD-42C1-A4B5-7E270002ED4C}" dt="2024-03-11T18:21:58.763" v="68" actId="1076"/>
          <ac:cxnSpMkLst>
            <pc:docMk/>
            <pc:sldMk cId="1466109313" sldId="261"/>
            <ac:cxnSpMk id="21" creationId="{56600C83-2918-3C18-92E3-66C3C7EAE874}"/>
          </ac:cxnSpMkLst>
        </pc:cxnChg>
        <pc:cxnChg chg="add mod">
          <ac:chgData name="Stephens, Courtney" userId="086ec154-47a5-4a8d-9b6d-444aac6f5824" providerId="ADAL" clId="{118010EC-05FD-42C1-A4B5-7E270002ED4C}" dt="2024-03-11T18:22:12.570" v="70" actId="1076"/>
          <ac:cxnSpMkLst>
            <pc:docMk/>
            <pc:sldMk cId="1466109313" sldId="261"/>
            <ac:cxnSpMk id="22" creationId="{D8EB97A8-85B3-71B3-F9F0-64D7730C1A62}"/>
          </ac:cxnSpMkLst>
        </pc:cxnChg>
      </pc:sldChg>
      <pc:sldChg chg="addSp modSp mod">
        <pc:chgData name="Stephens, Courtney" userId="086ec154-47a5-4a8d-9b6d-444aac6f5824" providerId="ADAL" clId="{118010EC-05FD-42C1-A4B5-7E270002ED4C}" dt="2024-03-11T18:23:30.976" v="113" actId="1076"/>
        <pc:sldMkLst>
          <pc:docMk/>
          <pc:sldMk cId="1695698740" sldId="262"/>
        </pc:sldMkLst>
        <pc:spChg chg="mod">
          <ac:chgData name="Stephens, Courtney" userId="086ec154-47a5-4a8d-9b6d-444aac6f5824" providerId="ADAL" clId="{118010EC-05FD-42C1-A4B5-7E270002ED4C}" dt="2024-03-11T18:23:21.143" v="99" actId="20577"/>
          <ac:spMkLst>
            <pc:docMk/>
            <pc:sldMk cId="1695698740" sldId="262"/>
            <ac:spMk id="2" creationId="{28D8EF23-455E-D60D-B8F0-81753F25A10D}"/>
          </ac:spMkLst>
        </pc:spChg>
        <pc:spChg chg="mod">
          <ac:chgData name="Stephens, Courtney" userId="086ec154-47a5-4a8d-9b6d-444aac6f5824" providerId="ADAL" clId="{118010EC-05FD-42C1-A4B5-7E270002ED4C}" dt="2024-03-11T18:23:25.666" v="111" actId="20577"/>
          <ac:spMkLst>
            <pc:docMk/>
            <pc:sldMk cId="1695698740" sldId="262"/>
            <ac:spMk id="3" creationId="{A7DBFF56-717F-F70F-476C-204E82D58D30}"/>
          </ac:spMkLst>
        </pc:spChg>
        <pc:picChg chg="add mod">
          <ac:chgData name="Stephens, Courtney" userId="086ec154-47a5-4a8d-9b6d-444aac6f5824" providerId="ADAL" clId="{118010EC-05FD-42C1-A4B5-7E270002ED4C}" dt="2024-03-11T18:23:30.976" v="113" actId="1076"/>
          <ac:picMkLst>
            <pc:docMk/>
            <pc:sldMk cId="1695698740" sldId="262"/>
            <ac:picMk id="5" creationId="{A84ED9ED-2975-EF6A-63D6-93A1A54E7F60}"/>
          </ac:picMkLst>
        </pc:picChg>
        <pc:picChg chg="add mod">
          <ac:chgData name="Stephens, Courtney" userId="086ec154-47a5-4a8d-9b6d-444aac6f5824" providerId="ADAL" clId="{118010EC-05FD-42C1-A4B5-7E270002ED4C}" dt="2024-03-11T18:23:30.976" v="113" actId="1076"/>
          <ac:picMkLst>
            <pc:docMk/>
            <pc:sldMk cId="1695698740" sldId="262"/>
            <ac:picMk id="6" creationId="{99AAB63A-E346-951C-38FF-D1DEF4C4EADD}"/>
          </ac:picMkLst>
        </pc:picChg>
      </pc:sldChg>
      <pc:sldChg chg="addSp delSp modSp mod modClrScheme chgLayout">
        <pc:chgData name="Stephens, Courtney" userId="086ec154-47a5-4a8d-9b6d-444aac6f5824" providerId="ADAL" clId="{118010EC-05FD-42C1-A4B5-7E270002ED4C}" dt="2024-03-11T18:25:12.432" v="173" actId="20577"/>
        <pc:sldMkLst>
          <pc:docMk/>
          <pc:sldMk cId="1445744267" sldId="263"/>
        </pc:sldMkLst>
        <pc:spChg chg="del mod ord">
          <ac:chgData name="Stephens, Courtney" userId="086ec154-47a5-4a8d-9b6d-444aac6f5824" providerId="ADAL" clId="{118010EC-05FD-42C1-A4B5-7E270002ED4C}" dt="2024-03-11T18:24:16.646" v="119" actId="700"/>
          <ac:spMkLst>
            <pc:docMk/>
            <pc:sldMk cId="1445744267" sldId="263"/>
            <ac:spMk id="2" creationId="{122F51F9-048F-DF6B-BF36-9177A310E4A8}"/>
          </ac:spMkLst>
        </pc:spChg>
        <pc:spChg chg="mod ord">
          <ac:chgData name="Stephens, Courtney" userId="086ec154-47a5-4a8d-9b6d-444aac6f5824" providerId="ADAL" clId="{118010EC-05FD-42C1-A4B5-7E270002ED4C}" dt="2024-03-11T18:24:16.646" v="119" actId="700"/>
          <ac:spMkLst>
            <pc:docMk/>
            <pc:sldMk cId="1445744267" sldId="263"/>
            <ac:spMk id="3" creationId="{3A239036-F11B-923F-FAC7-C5BA02342CD4}"/>
          </ac:spMkLst>
        </pc:spChg>
        <pc:spChg chg="add mod ord">
          <ac:chgData name="Stephens, Courtney" userId="086ec154-47a5-4a8d-9b6d-444aac6f5824" providerId="ADAL" clId="{118010EC-05FD-42C1-A4B5-7E270002ED4C}" dt="2024-03-11T18:24:25.014" v="156" actId="20577"/>
          <ac:spMkLst>
            <pc:docMk/>
            <pc:sldMk cId="1445744267" sldId="263"/>
            <ac:spMk id="4" creationId="{1F349BB5-F9E6-A3E6-15E0-214F9C8FABCF}"/>
          </ac:spMkLst>
        </pc:spChg>
        <pc:spChg chg="add mod ord">
          <ac:chgData name="Stephens, Courtney" userId="086ec154-47a5-4a8d-9b6d-444aac6f5824" providerId="ADAL" clId="{118010EC-05FD-42C1-A4B5-7E270002ED4C}" dt="2024-03-11T18:25:12.432" v="173" actId="20577"/>
          <ac:spMkLst>
            <pc:docMk/>
            <pc:sldMk cId="1445744267" sldId="263"/>
            <ac:spMk id="5" creationId="{CAE1BFC5-4974-2BA1-012D-9789FA105683}"/>
          </ac:spMkLst>
        </pc:spChg>
        <pc:picChg chg="add mod">
          <ac:chgData name="Stephens, Courtney" userId="086ec154-47a5-4a8d-9b6d-444aac6f5824" providerId="ADAL" clId="{118010EC-05FD-42C1-A4B5-7E270002ED4C}" dt="2024-03-11T18:25:05.956" v="161" actId="1076"/>
          <ac:picMkLst>
            <pc:docMk/>
            <pc:sldMk cId="1445744267" sldId="263"/>
            <ac:picMk id="6" creationId="{7B72E5D3-2421-FF32-412F-08F8AB246332}"/>
          </ac:picMkLst>
        </pc:picChg>
        <pc:picChg chg="add mod">
          <ac:chgData name="Stephens, Courtney" userId="086ec154-47a5-4a8d-9b6d-444aac6f5824" providerId="ADAL" clId="{118010EC-05FD-42C1-A4B5-7E270002ED4C}" dt="2024-03-11T18:24:49.084" v="160" actId="1076"/>
          <ac:picMkLst>
            <pc:docMk/>
            <pc:sldMk cId="1445744267" sldId="263"/>
            <ac:picMk id="7" creationId="{CE983EA1-A35E-36E0-8D38-C52187247A24}"/>
          </ac:picMkLst>
        </pc:picChg>
      </pc:sldChg>
      <pc:sldChg chg="addSp delSp modSp mod modClrScheme chgLayout">
        <pc:chgData name="Stephens, Courtney" userId="086ec154-47a5-4a8d-9b6d-444aac6f5824" providerId="ADAL" clId="{118010EC-05FD-42C1-A4B5-7E270002ED4C}" dt="2024-03-11T18:35:11.837" v="353" actId="20577"/>
        <pc:sldMkLst>
          <pc:docMk/>
          <pc:sldMk cId="1597106575" sldId="264"/>
        </pc:sldMkLst>
        <pc:spChg chg="del mod ord">
          <ac:chgData name="Stephens, Courtney" userId="086ec154-47a5-4a8d-9b6d-444aac6f5824" providerId="ADAL" clId="{118010EC-05FD-42C1-A4B5-7E270002ED4C}" dt="2024-03-11T18:30:20.117" v="246" actId="700"/>
          <ac:spMkLst>
            <pc:docMk/>
            <pc:sldMk cId="1597106575" sldId="264"/>
            <ac:spMk id="2" creationId="{040A9C48-E178-4F0E-7A03-6634042E807C}"/>
          </ac:spMkLst>
        </pc:spChg>
        <pc:spChg chg="del">
          <ac:chgData name="Stephens, Courtney" userId="086ec154-47a5-4a8d-9b6d-444aac6f5824" providerId="ADAL" clId="{118010EC-05FD-42C1-A4B5-7E270002ED4C}" dt="2024-03-11T18:30:20.117" v="246" actId="700"/>
          <ac:spMkLst>
            <pc:docMk/>
            <pc:sldMk cId="1597106575" sldId="264"/>
            <ac:spMk id="3" creationId="{992DAFB2-835B-F746-8A09-D40341A3F5FA}"/>
          </ac:spMkLst>
        </pc:spChg>
        <pc:spChg chg="del mod ord">
          <ac:chgData name="Stephens, Courtney" userId="086ec154-47a5-4a8d-9b6d-444aac6f5824" providerId="ADAL" clId="{118010EC-05FD-42C1-A4B5-7E270002ED4C}" dt="2024-03-11T18:30:20.117" v="246" actId="700"/>
          <ac:spMkLst>
            <pc:docMk/>
            <pc:sldMk cId="1597106575" sldId="264"/>
            <ac:spMk id="4" creationId="{90A3D023-9ED4-D2B9-A200-F632ECE12EB3}"/>
          </ac:spMkLst>
        </pc:spChg>
        <pc:spChg chg="del">
          <ac:chgData name="Stephens, Courtney" userId="086ec154-47a5-4a8d-9b6d-444aac6f5824" providerId="ADAL" clId="{118010EC-05FD-42C1-A4B5-7E270002ED4C}" dt="2024-03-11T18:30:20.117" v="246" actId="700"/>
          <ac:spMkLst>
            <pc:docMk/>
            <pc:sldMk cId="1597106575" sldId="264"/>
            <ac:spMk id="5" creationId="{C18561A2-686E-28AC-C2DF-BC55D4B3872D}"/>
          </ac:spMkLst>
        </pc:spChg>
        <pc:spChg chg="mod ord">
          <ac:chgData name="Stephens, Courtney" userId="086ec154-47a5-4a8d-9b6d-444aac6f5824" providerId="ADAL" clId="{118010EC-05FD-42C1-A4B5-7E270002ED4C}" dt="2024-03-11T18:30:20.117" v="246" actId="700"/>
          <ac:spMkLst>
            <pc:docMk/>
            <pc:sldMk cId="1597106575" sldId="264"/>
            <ac:spMk id="6" creationId="{1354D1EA-8C5C-C5FE-33D7-E43EC8490416}"/>
          </ac:spMkLst>
        </pc:spChg>
        <pc:spChg chg="add mod ord">
          <ac:chgData name="Stephens, Courtney" userId="086ec154-47a5-4a8d-9b6d-444aac6f5824" providerId="ADAL" clId="{118010EC-05FD-42C1-A4B5-7E270002ED4C}" dt="2024-03-11T18:35:11.837" v="353" actId="20577"/>
          <ac:spMkLst>
            <pc:docMk/>
            <pc:sldMk cId="1597106575" sldId="264"/>
            <ac:spMk id="7" creationId="{4E49F4DE-F821-5049-1BD8-4367BD1A4166}"/>
          </ac:spMkLst>
        </pc:spChg>
        <pc:spChg chg="add mod ord">
          <ac:chgData name="Stephens, Courtney" userId="086ec154-47a5-4a8d-9b6d-444aac6f5824" providerId="ADAL" clId="{118010EC-05FD-42C1-A4B5-7E270002ED4C}" dt="2024-03-11T18:30:36.749" v="292" actId="20577"/>
          <ac:spMkLst>
            <pc:docMk/>
            <pc:sldMk cId="1597106575" sldId="264"/>
            <ac:spMk id="8" creationId="{AF496519-FAB1-FF60-1A3E-1277BACC003B}"/>
          </ac:spMkLst>
        </pc:spChg>
        <pc:spChg chg="add mod">
          <ac:chgData name="Stephens, Courtney" userId="086ec154-47a5-4a8d-9b6d-444aac6f5824" providerId="ADAL" clId="{118010EC-05FD-42C1-A4B5-7E270002ED4C}" dt="2024-03-11T18:30:38.616" v="293"/>
          <ac:spMkLst>
            <pc:docMk/>
            <pc:sldMk cId="1597106575" sldId="264"/>
            <ac:spMk id="11" creationId="{2D7FB2D2-80D6-2F6F-F0D7-BAD813509B21}"/>
          </ac:spMkLst>
        </pc:spChg>
        <pc:picChg chg="add mod modCrop">
          <ac:chgData name="Stephens, Courtney" userId="086ec154-47a5-4a8d-9b6d-444aac6f5824" providerId="ADAL" clId="{118010EC-05FD-42C1-A4B5-7E270002ED4C}" dt="2024-03-11T18:31:25.857" v="298" actId="1076"/>
          <ac:picMkLst>
            <pc:docMk/>
            <pc:sldMk cId="1597106575" sldId="264"/>
            <ac:picMk id="9" creationId="{DEB26BD1-7AF6-826A-93D7-5E76DEB4B111}"/>
          </ac:picMkLst>
        </pc:picChg>
        <pc:picChg chg="add mod modCrop">
          <ac:chgData name="Stephens, Courtney" userId="086ec154-47a5-4a8d-9b6d-444aac6f5824" providerId="ADAL" clId="{118010EC-05FD-42C1-A4B5-7E270002ED4C}" dt="2024-03-11T18:31:01.454" v="294" actId="732"/>
          <ac:picMkLst>
            <pc:docMk/>
            <pc:sldMk cId="1597106575" sldId="264"/>
            <ac:picMk id="10" creationId="{6893C18C-1DC4-B18B-2F82-8CEE59C5FDC4}"/>
          </ac:picMkLst>
        </pc:picChg>
      </pc:sldChg>
      <pc:sldChg chg="addSp delSp modSp mod modClrScheme chgLayout">
        <pc:chgData name="Stephens, Courtney" userId="086ec154-47a5-4a8d-9b6d-444aac6f5824" providerId="ADAL" clId="{118010EC-05FD-42C1-A4B5-7E270002ED4C}" dt="2024-03-11T18:37:59.923" v="406" actId="14100"/>
        <pc:sldMkLst>
          <pc:docMk/>
          <pc:sldMk cId="344556804" sldId="265"/>
        </pc:sldMkLst>
        <pc:spChg chg="del mod ord">
          <ac:chgData name="Stephens, Courtney" userId="086ec154-47a5-4a8d-9b6d-444aac6f5824" providerId="ADAL" clId="{118010EC-05FD-42C1-A4B5-7E270002ED4C}" dt="2024-03-11T18:36:54.789" v="369" actId="700"/>
          <ac:spMkLst>
            <pc:docMk/>
            <pc:sldMk cId="344556804" sldId="265"/>
            <ac:spMk id="2" creationId="{58947015-0089-B8C2-B8F6-205BA59CA11A}"/>
          </ac:spMkLst>
        </pc:spChg>
        <pc:spChg chg="del">
          <ac:chgData name="Stephens, Courtney" userId="086ec154-47a5-4a8d-9b6d-444aac6f5824" providerId="ADAL" clId="{118010EC-05FD-42C1-A4B5-7E270002ED4C}" dt="2024-03-11T18:36:54.789" v="369" actId="700"/>
          <ac:spMkLst>
            <pc:docMk/>
            <pc:sldMk cId="344556804" sldId="265"/>
            <ac:spMk id="3" creationId="{21938A99-FF77-9F53-336B-52F1295EB203}"/>
          </ac:spMkLst>
        </pc:spChg>
        <pc:spChg chg="del mod ord">
          <ac:chgData name="Stephens, Courtney" userId="086ec154-47a5-4a8d-9b6d-444aac6f5824" providerId="ADAL" clId="{118010EC-05FD-42C1-A4B5-7E270002ED4C}" dt="2024-03-11T18:36:54.789" v="369" actId="700"/>
          <ac:spMkLst>
            <pc:docMk/>
            <pc:sldMk cId="344556804" sldId="265"/>
            <ac:spMk id="4" creationId="{001EDABD-BA7D-DCA2-26AB-753AC56C4139}"/>
          </ac:spMkLst>
        </pc:spChg>
        <pc:spChg chg="del">
          <ac:chgData name="Stephens, Courtney" userId="086ec154-47a5-4a8d-9b6d-444aac6f5824" providerId="ADAL" clId="{118010EC-05FD-42C1-A4B5-7E270002ED4C}" dt="2024-03-11T18:36:54.789" v="369" actId="700"/>
          <ac:spMkLst>
            <pc:docMk/>
            <pc:sldMk cId="344556804" sldId="265"/>
            <ac:spMk id="5" creationId="{5AF81F58-DFC3-3931-8BFE-0CD74FAEECB1}"/>
          </ac:spMkLst>
        </pc:spChg>
        <pc:spChg chg="mod ord">
          <ac:chgData name="Stephens, Courtney" userId="086ec154-47a5-4a8d-9b6d-444aac6f5824" providerId="ADAL" clId="{118010EC-05FD-42C1-A4B5-7E270002ED4C}" dt="2024-03-11T18:37:46.150" v="404" actId="700"/>
          <ac:spMkLst>
            <pc:docMk/>
            <pc:sldMk cId="344556804" sldId="265"/>
            <ac:spMk id="6" creationId="{5F424A47-A96B-4C91-8D1A-C2C8FFC1AD71}"/>
          </ac:spMkLst>
        </pc:spChg>
        <pc:spChg chg="add mod ord">
          <ac:chgData name="Stephens, Courtney" userId="086ec154-47a5-4a8d-9b6d-444aac6f5824" providerId="ADAL" clId="{118010EC-05FD-42C1-A4B5-7E270002ED4C}" dt="2024-03-11T18:37:59.923" v="406" actId="14100"/>
          <ac:spMkLst>
            <pc:docMk/>
            <pc:sldMk cId="344556804" sldId="265"/>
            <ac:spMk id="7" creationId="{B1BB4B49-27CA-8258-DE1F-84F831A5ABA4}"/>
          </ac:spMkLst>
        </pc:spChg>
        <pc:spChg chg="add mod ord">
          <ac:chgData name="Stephens, Courtney" userId="086ec154-47a5-4a8d-9b6d-444aac6f5824" providerId="ADAL" clId="{118010EC-05FD-42C1-A4B5-7E270002ED4C}" dt="2024-03-11T18:37:46.150" v="404" actId="700"/>
          <ac:spMkLst>
            <pc:docMk/>
            <pc:sldMk cId="344556804" sldId="265"/>
            <ac:spMk id="8" creationId="{B1149CB4-4AB5-BDE9-6B64-C07D42BF8457}"/>
          </ac:spMkLst>
        </pc:spChg>
        <pc:picChg chg="add mod">
          <ac:chgData name="Stephens, Courtney" userId="086ec154-47a5-4a8d-9b6d-444aac6f5824" providerId="ADAL" clId="{118010EC-05FD-42C1-A4B5-7E270002ED4C}" dt="2024-03-11T18:37:24.602" v="403" actId="1076"/>
          <ac:picMkLst>
            <pc:docMk/>
            <pc:sldMk cId="344556804" sldId="265"/>
            <ac:picMk id="9" creationId="{0104537B-B2B9-125A-328B-4583132F4834}"/>
          </ac:picMkLst>
        </pc:picChg>
      </pc:sldChg>
      <pc:sldChg chg="modSp mod">
        <pc:chgData name="Stephens, Courtney" userId="086ec154-47a5-4a8d-9b6d-444aac6f5824" providerId="ADAL" clId="{118010EC-05FD-42C1-A4B5-7E270002ED4C}" dt="2024-03-11T18:38:50.917" v="466" actId="20577"/>
        <pc:sldMkLst>
          <pc:docMk/>
          <pc:sldMk cId="4090215790" sldId="266"/>
        </pc:sldMkLst>
        <pc:spChg chg="mod">
          <ac:chgData name="Stephens, Courtney" userId="086ec154-47a5-4a8d-9b6d-444aac6f5824" providerId="ADAL" clId="{118010EC-05FD-42C1-A4B5-7E270002ED4C}" dt="2024-03-11T18:38:50.917" v="466" actId="20577"/>
          <ac:spMkLst>
            <pc:docMk/>
            <pc:sldMk cId="4090215790" sldId="266"/>
            <ac:spMk id="3" creationId="{BECDFE84-155B-CF40-1197-F9F83990FF51}"/>
          </ac:spMkLst>
        </pc:spChg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4148921148" sldId="267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2118955273" sldId="268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3290497182" sldId="269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254348330" sldId="270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349437708" sldId="271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2321845425" sldId="272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4170995072" sldId="273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949271458" sldId="274"/>
        </pc:sldMkLst>
      </pc:sldChg>
      <pc:sldChg chg="del">
        <pc:chgData name="Stephens, Courtney" userId="086ec154-47a5-4a8d-9b6d-444aac6f5824" providerId="ADAL" clId="{118010EC-05FD-42C1-A4B5-7E270002ED4C}" dt="2024-03-11T18:38:44.232" v="454" actId="2696"/>
        <pc:sldMkLst>
          <pc:docMk/>
          <pc:sldMk cId="3667686029" sldId="275"/>
        </pc:sldMkLst>
      </pc:sldChg>
      <pc:sldChg chg="addSp delSp modSp add mod">
        <pc:chgData name="Stephens, Courtney" userId="086ec154-47a5-4a8d-9b6d-444aac6f5824" providerId="ADAL" clId="{118010EC-05FD-42C1-A4B5-7E270002ED4C}" dt="2024-03-11T18:23:53.197" v="118" actId="1076"/>
        <pc:sldMkLst>
          <pc:docMk/>
          <pc:sldMk cId="3198279802" sldId="276"/>
        </pc:sldMkLst>
        <pc:picChg chg="del">
          <ac:chgData name="Stephens, Courtney" userId="086ec154-47a5-4a8d-9b6d-444aac6f5824" providerId="ADAL" clId="{118010EC-05FD-42C1-A4B5-7E270002ED4C}" dt="2024-03-11T18:23:46.569" v="115" actId="478"/>
          <ac:picMkLst>
            <pc:docMk/>
            <pc:sldMk cId="3198279802" sldId="276"/>
            <ac:picMk id="5" creationId="{2F92BF08-D2ED-46F8-1C1C-EC3932D45A52}"/>
          </ac:picMkLst>
        </pc:picChg>
        <pc:picChg chg="del">
          <ac:chgData name="Stephens, Courtney" userId="086ec154-47a5-4a8d-9b6d-444aac6f5824" providerId="ADAL" clId="{118010EC-05FD-42C1-A4B5-7E270002ED4C}" dt="2024-03-11T18:23:48.337" v="116" actId="478"/>
          <ac:picMkLst>
            <pc:docMk/>
            <pc:sldMk cId="3198279802" sldId="276"/>
            <ac:picMk id="6" creationId="{272BC65B-13C1-C24B-403C-F5B403F7779F}"/>
          </ac:picMkLst>
        </pc:picChg>
        <pc:picChg chg="add mod">
          <ac:chgData name="Stephens, Courtney" userId="086ec154-47a5-4a8d-9b6d-444aac6f5824" providerId="ADAL" clId="{118010EC-05FD-42C1-A4B5-7E270002ED4C}" dt="2024-03-11T18:23:53.197" v="118" actId="1076"/>
          <ac:picMkLst>
            <pc:docMk/>
            <pc:sldMk cId="3198279802" sldId="276"/>
            <ac:picMk id="7" creationId="{98D20A3E-75FE-9429-AE0B-97973B1FC644}"/>
          </ac:picMkLst>
        </pc:picChg>
        <pc:picChg chg="add mod">
          <ac:chgData name="Stephens, Courtney" userId="086ec154-47a5-4a8d-9b6d-444aac6f5824" providerId="ADAL" clId="{118010EC-05FD-42C1-A4B5-7E270002ED4C}" dt="2024-03-11T18:23:53.197" v="118" actId="1076"/>
          <ac:picMkLst>
            <pc:docMk/>
            <pc:sldMk cId="3198279802" sldId="276"/>
            <ac:picMk id="8" creationId="{D28D860B-75EA-FB8E-0310-348536BE227E}"/>
          </ac:picMkLst>
        </pc:picChg>
      </pc:sldChg>
      <pc:sldChg chg="addSp delSp modSp add mod">
        <pc:chgData name="Stephens, Courtney" userId="086ec154-47a5-4a8d-9b6d-444aac6f5824" providerId="ADAL" clId="{118010EC-05FD-42C1-A4B5-7E270002ED4C}" dt="2024-03-11T18:28:35.366" v="229" actId="207"/>
        <pc:sldMkLst>
          <pc:docMk/>
          <pc:sldMk cId="1167048462" sldId="277"/>
        </pc:sldMkLst>
        <pc:spChg chg="del mod">
          <ac:chgData name="Stephens, Courtney" userId="086ec154-47a5-4a8d-9b6d-444aac6f5824" providerId="ADAL" clId="{118010EC-05FD-42C1-A4B5-7E270002ED4C}" dt="2024-03-11T18:28:16.689" v="224" actId="478"/>
          <ac:spMkLst>
            <pc:docMk/>
            <pc:sldMk cId="1167048462" sldId="277"/>
            <ac:spMk id="4" creationId="{6B51A8AA-A6BD-7B96-79AB-FD6FAF3B17F1}"/>
          </ac:spMkLst>
        </pc:spChg>
        <pc:spChg chg="add mod">
          <ac:chgData name="Stephens, Courtney" userId="086ec154-47a5-4a8d-9b6d-444aac6f5824" providerId="ADAL" clId="{118010EC-05FD-42C1-A4B5-7E270002ED4C}" dt="2024-03-11T18:26:32.234" v="180" actId="14100"/>
          <ac:spMkLst>
            <pc:docMk/>
            <pc:sldMk cId="1167048462" sldId="277"/>
            <ac:spMk id="8" creationId="{91BF2EA6-CC39-3E4A-8BF3-4551050C9917}"/>
          </ac:spMkLst>
        </pc:spChg>
        <pc:spChg chg="add mod">
          <ac:chgData name="Stephens, Courtney" userId="086ec154-47a5-4a8d-9b6d-444aac6f5824" providerId="ADAL" clId="{118010EC-05FD-42C1-A4B5-7E270002ED4C}" dt="2024-03-11T18:26:32.234" v="180" actId="14100"/>
          <ac:spMkLst>
            <pc:docMk/>
            <pc:sldMk cId="1167048462" sldId="277"/>
            <ac:spMk id="12" creationId="{3DB206E2-E851-D0AC-D6B3-98A3839FDEA9}"/>
          </ac:spMkLst>
        </pc:spChg>
        <pc:spChg chg="add mod">
          <ac:chgData name="Stephens, Courtney" userId="086ec154-47a5-4a8d-9b6d-444aac6f5824" providerId="ADAL" clId="{118010EC-05FD-42C1-A4B5-7E270002ED4C}" dt="2024-03-11T18:26:32.234" v="180" actId="14100"/>
          <ac:spMkLst>
            <pc:docMk/>
            <pc:sldMk cId="1167048462" sldId="277"/>
            <ac:spMk id="13" creationId="{C8A82757-A136-29BA-C1EB-8DCBD158701A}"/>
          </ac:spMkLst>
        </pc:spChg>
        <pc:spChg chg="add mod">
          <ac:chgData name="Stephens, Courtney" userId="086ec154-47a5-4a8d-9b6d-444aac6f5824" providerId="ADAL" clId="{118010EC-05FD-42C1-A4B5-7E270002ED4C}" dt="2024-03-11T18:26:32.234" v="180" actId="14100"/>
          <ac:spMkLst>
            <pc:docMk/>
            <pc:sldMk cId="1167048462" sldId="277"/>
            <ac:spMk id="16" creationId="{4D44D3CA-2C3F-CA36-202F-BE306B02F7AD}"/>
          </ac:spMkLst>
        </pc:spChg>
        <pc:spChg chg="add mod">
          <ac:chgData name="Stephens, Courtney" userId="086ec154-47a5-4a8d-9b6d-444aac6f5824" providerId="ADAL" clId="{118010EC-05FD-42C1-A4B5-7E270002ED4C}" dt="2024-03-11T18:26:32.234" v="180" actId="14100"/>
          <ac:spMkLst>
            <pc:docMk/>
            <pc:sldMk cId="1167048462" sldId="277"/>
            <ac:spMk id="17" creationId="{5BDB73E4-0EDA-9759-1FF1-DE20DA176D1A}"/>
          </ac:spMkLst>
        </pc:spChg>
        <pc:spChg chg="add mod">
          <ac:chgData name="Stephens, Courtney" userId="086ec154-47a5-4a8d-9b6d-444aac6f5824" providerId="ADAL" clId="{118010EC-05FD-42C1-A4B5-7E270002ED4C}" dt="2024-03-11T18:28:35.366" v="229" actId="207"/>
          <ac:spMkLst>
            <pc:docMk/>
            <pc:sldMk cId="1167048462" sldId="277"/>
            <ac:spMk id="32" creationId="{616D6937-0CEA-2B17-54ED-DF007D27A562}"/>
          </ac:spMkLst>
        </pc:spChg>
        <pc:spChg chg="add del mod">
          <ac:chgData name="Stephens, Courtney" userId="086ec154-47a5-4a8d-9b6d-444aac6f5824" providerId="ADAL" clId="{118010EC-05FD-42C1-A4B5-7E270002ED4C}" dt="2024-03-11T18:28:23.695" v="227" actId="478"/>
          <ac:spMkLst>
            <pc:docMk/>
            <pc:sldMk cId="1167048462" sldId="277"/>
            <ac:spMk id="34" creationId="{C48AB6E5-3A40-0DCD-948A-149DE4371292}"/>
          </ac:spMkLst>
        </pc:spChg>
        <pc:picChg chg="add del mod modCrop">
          <ac:chgData name="Stephens, Courtney" userId="086ec154-47a5-4a8d-9b6d-444aac6f5824" providerId="ADAL" clId="{118010EC-05FD-42C1-A4B5-7E270002ED4C}" dt="2024-03-11T18:28:20.825" v="226" actId="478"/>
          <ac:picMkLst>
            <pc:docMk/>
            <pc:sldMk cId="1167048462" sldId="277"/>
            <ac:picMk id="2" creationId="{309BC538-C061-CD94-FD9F-3F87C9EFFB2B}"/>
          </ac:picMkLst>
        </pc:picChg>
        <pc:picChg chg="del">
          <ac:chgData name="Stephens, Courtney" userId="086ec154-47a5-4a8d-9b6d-444aac6f5824" providerId="ADAL" clId="{118010EC-05FD-42C1-A4B5-7E270002ED4C}" dt="2024-03-11T18:26:01.448" v="176" actId="478"/>
          <ac:picMkLst>
            <pc:docMk/>
            <pc:sldMk cId="1167048462" sldId="277"/>
            <ac:picMk id="6" creationId="{AC44A406-0B63-B16F-1772-9662BBC296EC}"/>
          </ac:picMkLst>
        </pc:picChg>
        <pc:picChg chg="del">
          <ac:chgData name="Stephens, Courtney" userId="086ec154-47a5-4a8d-9b6d-444aac6f5824" providerId="ADAL" clId="{118010EC-05FD-42C1-A4B5-7E270002ED4C}" dt="2024-03-11T18:25:59.661" v="175" actId="478"/>
          <ac:picMkLst>
            <pc:docMk/>
            <pc:sldMk cId="1167048462" sldId="277"/>
            <ac:picMk id="7" creationId="{23B1DE0D-2C92-47EE-08E5-564188CB963C}"/>
          </ac:picMkLst>
        </pc:pic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9" creationId="{DF1CDE74-212B-4CB8-E4C2-50B62837F27C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10" creationId="{275E70F6-B6DB-25AE-00D4-4F40A51E69F9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11" creationId="{C4D173AD-87F4-DB92-A753-796C5672FEA6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14" creationId="{B239B3FC-072E-325A-CBE8-E683784DDCB9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15" creationId="{5AE749A7-1F40-6ACF-B8EF-B18F0091A720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18" creationId="{29E0D636-D170-BE2D-EC43-BE089440A26F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19" creationId="{120018BE-D9C6-7CB8-5EE2-3F525CE676DE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20" creationId="{B3739B98-0936-AAEC-7055-46241E99C98E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21" creationId="{60BEED2A-DF64-3C91-9078-90892DE1404E}"/>
          </ac:cxnSpMkLst>
        </pc:cxnChg>
        <pc:cxnChg chg="add mod">
          <ac:chgData name="Stephens, Courtney" userId="086ec154-47a5-4a8d-9b6d-444aac6f5824" providerId="ADAL" clId="{118010EC-05FD-42C1-A4B5-7E270002ED4C}" dt="2024-03-11T18:26:32.234" v="180" actId="14100"/>
          <ac:cxnSpMkLst>
            <pc:docMk/>
            <pc:sldMk cId="1167048462" sldId="277"/>
            <ac:cxnSpMk id="22" creationId="{1670946E-72A2-5137-E2DF-36E881CF4961}"/>
          </ac:cxnSpMkLst>
        </pc:cxnChg>
      </pc:sldChg>
      <pc:sldChg chg="addSp delSp modSp add mod">
        <pc:chgData name="Stephens, Courtney" userId="086ec154-47a5-4a8d-9b6d-444aac6f5824" providerId="ADAL" clId="{118010EC-05FD-42C1-A4B5-7E270002ED4C}" dt="2024-03-11T18:29:49.416" v="245" actId="1076"/>
        <pc:sldMkLst>
          <pc:docMk/>
          <pc:sldMk cId="379956086" sldId="278"/>
        </pc:sldMkLst>
        <pc:spChg chg="del">
          <ac:chgData name="Stephens, Courtney" userId="086ec154-47a5-4a8d-9b6d-444aac6f5824" providerId="ADAL" clId="{118010EC-05FD-42C1-A4B5-7E270002ED4C}" dt="2024-03-11T18:29:18.910" v="232" actId="478"/>
          <ac:spMkLst>
            <pc:docMk/>
            <pc:sldMk cId="379956086" sldId="278"/>
            <ac:spMk id="8" creationId="{AB94524D-1F40-B3CD-454F-43C303432726}"/>
          </ac:spMkLst>
        </pc:spChg>
        <pc:spChg chg="del">
          <ac:chgData name="Stephens, Courtney" userId="086ec154-47a5-4a8d-9b6d-444aac6f5824" providerId="ADAL" clId="{118010EC-05FD-42C1-A4B5-7E270002ED4C}" dt="2024-03-11T18:29:18.910" v="232" actId="478"/>
          <ac:spMkLst>
            <pc:docMk/>
            <pc:sldMk cId="379956086" sldId="278"/>
            <ac:spMk id="12" creationId="{8A2F54FB-F6E1-5CA7-CCB5-75399D96D723}"/>
          </ac:spMkLst>
        </pc:spChg>
        <pc:spChg chg="del">
          <ac:chgData name="Stephens, Courtney" userId="086ec154-47a5-4a8d-9b6d-444aac6f5824" providerId="ADAL" clId="{118010EC-05FD-42C1-A4B5-7E270002ED4C}" dt="2024-03-11T18:29:22.003" v="233" actId="478"/>
          <ac:spMkLst>
            <pc:docMk/>
            <pc:sldMk cId="379956086" sldId="278"/>
            <ac:spMk id="13" creationId="{00E60D9F-3DE7-CD17-FD12-BB9E3FC6C4BA}"/>
          </ac:spMkLst>
        </pc:spChg>
        <pc:spChg chg="del">
          <ac:chgData name="Stephens, Courtney" userId="086ec154-47a5-4a8d-9b6d-444aac6f5824" providerId="ADAL" clId="{118010EC-05FD-42C1-A4B5-7E270002ED4C}" dt="2024-03-11T18:29:18.910" v="232" actId="478"/>
          <ac:spMkLst>
            <pc:docMk/>
            <pc:sldMk cId="379956086" sldId="278"/>
            <ac:spMk id="16" creationId="{8FF20CB7-0A2A-CDFF-7C9A-8B301E3ED2C4}"/>
          </ac:spMkLst>
        </pc:spChg>
        <pc:spChg chg="del">
          <ac:chgData name="Stephens, Courtney" userId="086ec154-47a5-4a8d-9b6d-444aac6f5824" providerId="ADAL" clId="{118010EC-05FD-42C1-A4B5-7E270002ED4C}" dt="2024-03-11T18:29:18.910" v="232" actId="478"/>
          <ac:spMkLst>
            <pc:docMk/>
            <pc:sldMk cId="379956086" sldId="278"/>
            <ac:spMk id="17" creationId="{9744CBB3-10F4-3016-3F77-D3AB8A1DB7F2}"/>
          </ac:spMkLst>
        </pc:spChg>
        <pc:spChg chg="mod">
          <ac:chgData name="Stephens, Courtney" userId="086ec154-47a5-4a8d-9b6d-444aac6f5824" providerId="ADAL" clId="{118010EC-05FD-42C1-A4B5-7E270002ED4C}" dt="2024-03-11T18:29:49.416" v="245" actId="1076"/>
          <ac:spMkLst>
            <pc:docMk/>
            <pc:sldMk cId="379956086" sldId="278"/>
            <ac:spMk id="32" creationId="{122FD74D-DEF9-0AA4-50AB-8F8A6C53DDF0}"/>
          </ac:spMkLst>
        </pc:spChg>
        <pc:picChg chg="del">
          <ac:chgData name="Stephens, Courtney" userId="086ec154-47a5-4a8d-9b6d-444aac6f5824" providerId="ADAL" clId="{118010EC-05FD-42C1-A4B5-7E270002ED4C}" dt="2024-03-11T18:29:15.166" v="231" actId="478"/>
          <ac:picMkLst>
            <pc:docMk/>
            <pc:sldMk cId="379956086" sldId="278"/>
            <ac:picMk id="2" creationId="{E15F390B-F772-25AB-3ADC-411FFFB64F10}"/>
          </ac:picMkLst>
        </pc:picChg>
        <pc:picChg chg="add mod">
          <ac:chgData name="Stephens, Courtney" userId="086ec154-47a5-4a8d-9b6d-444aac6f5824" providerId="ADAL" clId="{118010EC-05FD-42C1-A4B5-7E270002ED4C}" dt="2024-03-11T18:29:32.570" v="237" actId="1076"/>
          <ac:picMkLst>
            <pc:docMk/>
            <pc:sldMk cId="379956086" sldId="278"/>
            <ac:picMk id="4" creationId="{8740B06D-0685-0A75-E07A-BFCDCE9B313A}"/>
          </ac:picMkLst>
        </pc:pic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9" creationId="{180F5770-3D6C-5608-15A2-BBCF141B3AFA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10" creationId="{362A0EE4-E614-2CE4-F6BD-0F416736B586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11" creationId="{B973C4D4-375B-DFB8-5A43-7E3E3DBF3DCF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14" creationId="{F9C7F93E-70DC-5E03-B6C5-C334391B743C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15" creationId="{90DF2219-BEED-DE9C-C991-0EFDDEFFF3D9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18" creationId="{F9DC6124-8F00-535E-794D-398D66267974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19" creationId="{27A12A66-4495-2E4D-8DF3-F99C62E8C1B6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20" creationId="{5AC0BF1F-3002-36DA-4007-965291897525}"/>
          </ac:cxnSpMkLst>
        </pc:cxnChg>
        <pc:cxnChg chg="del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21" creationId="{3E96BB0F-1F44-89BC-8C06-EC47FA8332C0}"/>
          </ac:cxnSpMkLst>
        </pc:cxnChg>
        <pc:cxnChg chg="del mod">
          <ac:chgData name="Stephens, Courtney" userId="086ec154-47a5-4a8d-9b6d-444aac6f5824" providerId="ADAL" clId="{118010EC-05FD-42C1-A4B5-7E270002ED4C}" dt="2024-03-11T18:29:18.910" v="232" actId="478"/>
          <ac:cxnSpMkLst>
            <pc:docMk/>
            <pc:sldMk cId="379956086" sldId="278"/>
            <ac:cxnSpMk id="22" creationId="{3F7C0C69-700B-35DF-AB3E-9C638B0F4BFA}"/>
          </ac:cxnSpMkLst>
        </pc:cxnChg>
      </pc:sldChg>
      <pc:sldChg chg="addSp delSp modSp add mod">
        <pc:chgData name="Stephens, Courtney" userId="086ec154-47a5-4a8d-9b6d-444aac6f5824" providerId="ADAL" clId="{118010EC-05FD-42C1-A4B5-7E270002ED4C}" dt="2024-03-11T18:36:23.148" v="368" actId="1076"/>
        <pc:sldMkLst>
          <pc:docMk/>
          <pc:sldMk cId="1769301171" sldId="279"/>
        </pc:sldMkLst>
        <pc:spChg chg="add mod">
          <ac:chgData name="Stephens, Courtney" userId="086ec154-47a5-4a8d-9b6d-444aac6f5824" providerId="ADAL" clId="{118010EC-05FD-42C1-A4B5-7E270002ED4C}" dt="2024-03-11T18:36:23.148" v="368" actId="1076"/>
          <ac:spMkLst>
            <pc:docMk/>
            <pc:sldMk cId="1769301171" sldId="279"/>
            <ac:spMk id="3" creationId="{6DA9541E-5A34-1FBF-7B79-71CEE841C911}"/>
          </ac:spMkLst>
        </pc:spChg>
        <pc:spChg chg="mod">
          <ac:chgData name="Stephens, Courtney" userId="086ec154-47a5-4a8d-9b6d-444aac6f5824" providerId="ADAL" clId="{118010EC-05FD-42C1-A4B5-7E270002ED4C}" dt="2024-03-11T18:35:45.602" v="359" actId="14100"/>
          <ac:spMkLst>
            <pc:docMk/>
            <pc:sldMk cId="1769301171" sldId="279"/>
            <ac:spMk id="7" creationId="{E380A186-7D66-B382-49D6-04BED1C422DE}"/>
          </ac:spMkLst>
        </pc:spChg>
        <pc:spChg chg="del">
          <ac:chgData name="Stephens, Courtney" userId="086ec154-47a5-4a8d-9b6d-444aac6f5824" providerId="ADAL" clId="{118010EC-05FD-42C1-A4B5-7E270002ED4C}" dt="2024-03-11T18:35:19.617" v="356" actId="478"/>
          <ac:spMkLst>
            <pc:docMk/>
            <pc:sldMk cId="1769301171" sldId="279"/>
            <ac:spMk id="11" creationId="{4DED2B01-E95C-4909-169F-D51AFBE61845}"/>
          </ac:spMkLst>
        </pc:spChg>
        <pc:picChg chg="add mod">
          <ac:chgData name="Stephens, Courtney" userId="086ec154-47a5-4a8d-9b6d-444aac6f5824" providerId="ADAL" clId="{118010EC-05FD-42C1-A4B5-7E270002ED4C}" dt="2024-03-11T18:36:13.893" v="366" actId="1076"/>
          <ac:picMkLst>
            <pc:docMk/>
            <pc:sldMk cId="1769301171" sldId="279"/>
            <ac:picMk id="2" creationId="{CD6A725D-40D4-1044-6EB2-739C5F68EC67}"/>
          </ac:picMkLst>
        </pc:picChg>
        <pc:picChg chg="del">
          <ac:chgData name="Stephens, Courtney" userId="086ec154-47a5-4a8d-9b6d-444aac6f5824" providerId="ADAL" clId="{118010EC-05FD-42C1-A4B5-7E270002ED4C}" dt="2024-03-11T18:35:15.597" v="354" actId="478"/>
          <ac:picMkLst>
            <pc:docMk/>
            <pc:sldMk cId="1769301171" sldId="279"/>
            <ac:picMk id="9" creationId="{34D0F380-5318-5AEF-75F1-759B51F4B4C1}"/>
          </ac:picMkLst>
        </pc:picChg>
        <pc:picChg chg="del">
          <ac:chgData name="Stephens, Courtney" userId="086ec154-47a5-4a8d-9b6d-444aac6f5824" providerId="ADAL" clId="{118010EC-05FD-42C1-A4B5-7E270002ED4C}" dt="2024-03-11T18:35:17.717" v="355" actId="478"/>
          <ac:picMkLst>
            <pc:docMk/>
            <pc:sldMk cId="1769301171" sldId="279"/>
            <ac:picMk id="10" creationId="{AFC48E58-32C4-2A8A-EE10-BD31C085F4C6}"/>
          </ac:picMkLst>
        </pc:picChg>
      </pc:sldChg>
      <pc:sldChg chg="addSp modSp new mod">
        <pc:chgData name="Stephens, Courtney" userId="086ec154-47a5-4a8d-9b6d-444aac6f5824" providerId="ADAL" clId="{118010EC-05FD-42C1-A4B5-7E270002ED4C}" dt="2024-03-11T18:38:34.982" v="453" actId="20577"/>
        <pc:sldMkLst>
          <pc:docMk/>
          <pc:sldMk cId="2398460615" sldId="280"/>
        </pc:sldMkLst>
        <pc:spChg chg="mod">
          <ac:chgData name="Stephens, Courtney" userId="086ec154-47a5-4a8d-9b6d-444aac6f5824" providerId="ADAL" clId="{118010EC-05FD-42C1-A4B5-7E270002ED4C}" dt="2024-03-11T18:38:15.644" v="438" actId="20577"/>
          <ac:spMkLst>
            <pc:docMk/>
            <pc:sldMk cId="2398460615" sldId="280"/>
            <ac:spMk id="2" creationId="{C57EE449-74CC-2982-4C68-2B218C6985FF}"/>
          </ac:spMkLst>
        </pc:spChg>
        <pc:spChg chg="mod">
          <ac:chgData name="Stephens, Courtney" userId="086ec154-47a5-4a8d-9b6d-444aac6f5824" providerId="ADAL" clId="{118010EC-05FD-42C1-A4B5-7E270002ED4C}" dt="2024-03-11T18:38:34.982" v="453" actId="20577"/>
          <ac:spMkLst>
            <pc:docMk/>
            <pc:sldMk cId="2398460615" sldId="280"/>
            <ac:spMk id="3" creationId="{80F7A194-ACAE-635C-0573-60D8BF7913AA}"/>
          </ac:spMkLst>
        </pc:spChg>
        <pc:spChg chg="add mod">
          <ac:chgData name="Stephens, Courtney" userId="086ec154-47a5-4a8d-9b6d-444aac6f5824" providerId="ADAL" clId="{118010EC-05FD-42C1-A4B5-7E270002ED4C}" dt="2024-03-11T18:38:24.887" v="441" actId="207"/>
          <ac:spMkLst>
            <pc:docMk/>
            <pc:sldMk cId="2398460615" sldId="280"/>
            <ac:spMk id="5" creationId="{24A8204E-31EA-47D7-DCF2-7BB5C70282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E41-0EC5-4A1E-A600-72629459ADB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D8CF6-7E08-4041-A033-6EF02A8B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9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imated city logo image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5048E5-DE1A-462C-A74E-F5A95CC7F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18740" y="2261863"/>
            <a:ext cx="8554520" cy="26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2838"/>
            <a:ext cx="43053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1112838"/>
            <a:ext cx="6408737" cy="50498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2713038"/>
            <a:ext cx="4305300" cy="3449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D5C9A-59B6-422D-A0B7-CE2BDED7E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E36D42-9A74-4C9C-8ABD-6A81EF27F125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3661AB-93C8-44D5-A8D5-14142EE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4A596-1465-42C2-B4C6-E2280A2D5CD6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4EF2C69-A9E9-430F-9A57-27FC2D74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5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imated city logo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3D4F75C6-7C87-EF4B-ACA0-0FB95E36D98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81631D-274C-416A-B2C4-BD7004FE8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09" y="2518597"/>
            <a:ext cx="5987232" cy="18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7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accent1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effectLst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chemeClr val="tx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chemeClr val="accent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chemeClr val="accent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C015E-9810-4514-8231-CD7DAC7ACCA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A2CE83B-C13C-4056-86AD-92546C5B46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9D121D-D307-4127-8CF2-FDDF5C82128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A5CDD7-5306-4EC5-8104-C56A9118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62BAD-BFC1-4128-B241-229E6D819E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53CA66-7FB4-4CA9-9E3E-D814EB7B2D57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D4919F5-6E0E-44F3-8C2C-8FA70EF9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7E5CD6-AA1C-46C9-8AA7-A8A000909F0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7C95EA-12D5-43B7-8229-D560B609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65E8C-4F9B-4223-8DC7-9E7877730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214438"/>
            <a:ext cx="10991850" cy="2955475"/>
          </a:xfrm>
        </p:spPr>
        <p:txBody>
          <a:bodyPr anchor="b"/>
          <a:lstStyle>
            <a:lvl1pPr>
              <a:defRPr lang="en-US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380820"/>
            <a:ext cx="10991850" cy="1772330"/>
          </a:xfrm>
        </p:spPr>
        <p:txBody>
          <a:bodyPr/>
          <a:lstStyle>
            <a:lvl1pPr marL="0" indent="0">
              <a:buNone/>
              <a:defRPr lang="en-US" smtClean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A1C6BF-9D0A-4CF5-8927-DFE66E00362A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B4E8383-6B76-4DAF-8B23-CFFB208585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9F7D53-2D3F-45FE-9758-E749C5EC2CD5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94C11BE-2489-4CBF-BD52-3474231A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4B6C9-9807-4F44-8853-931CDAD675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5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54989F-05E1-48BF-988D-EBEDA6230F76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06F5249-9501-4893-9BE1-128156E78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46B32-B71F-4D75-953F-0A5499F8D4D8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7E18322-9E3C-46E9-94C4-4457CDD5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69CFCA48-954A-FE44-B9FF-BA25F9738D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1C2A46-63E2-43B9-A784-B6E1F7344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4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362781-FA80-46E9-83B5-F01A8489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C8BE91-DC56-47BA-9EF2-7287109509B0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4D4CB22-A170-42D8-9469-D496F34F9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A5CFAF-F06C-4B65-945D-BCE6E7143F79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5DC0860-75F2-4CAD-A689-DA2CA06A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7F278E-D344-4A1E-B17A-B80F018349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CA6931-18F1-40A4-A7EB-696116754A06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0B907A6-E340-4E00-B6F3-BDC01A5475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7F18EC-BDB6-440E-AD69-2DEDEF9D26A3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0FCAF70-A4CB-40A0-89D2-511AFBED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86F01-8C75-4039-A1C4-E2F4A06E1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66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174571-10F7-4D25-84B3-06668E3014C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C06B481-92C9-4B64-B5BB-3B35DD539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FBF-5953-42FF-8529-14E58A1FD07F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E4F6A3A-0D6D-4597-A6D3-A1F8993B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CB5CD-5BA2-4570-845D-B077B47A3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27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CB7AC-9AC5-4574-8D15-CB376FF3D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675385-FBE9-4FF9-8683-75BFB4B660F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4273EEC-600E-4E47-ABB2-AE5DA0468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+mj-lt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9A3793-86BE-49E6-94FD-B5CC02D8AAA9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098265-38DC-4150-B7D4-FC253735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3B5FD-A692-4A74-A1B2-2AEC606D59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s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CFDFD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3E853-083B-46CA-BEBF-2995CEDDE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effectLst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C015E-9810-4514-8231-CD7DAC7ACCA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A2CE83B-C13C-4056-86AD-92546C5B46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9D121D-D307-4127-8CF2-FDDF5C82128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A5CDD7-5306-4EC5-8104-C56A9118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  <a:latin typeface="+mj-lt"/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2838"/>
            <a:ext cx="4305300" cy="1600200"/>
          </a:xfr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1112838"/>
            <a:ext cx="6408737" cy="504983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2713038"/>
            <a:ext cx="4305300" cy="34496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FCB7C-7915-45B5-BC1E-4F44A277AD90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DD39623B-AB6A-4BCD-A163-5540F9FC84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99A9D-C85E-489C-84B9-BABF609E3036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6F03CAD-CEA8-4E8B-B33B-AF31E221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FC9A03-BB3C-44ED-99FF-342D327B4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75817"/>
            <a:ext cx="1937279" cy="5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3C5BFE8-9153-45BA-A942-D7AD70A4C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009A49-4B9A-4222-A396-903DAF95A2A3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762EAE2-AA2E-4F29-8853-B45CDAF20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465064-C875-48E9-B721-17B8428D8DC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9BDC9D0-0D05-4500-9169-CBCE9624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  <a:latin typeface="+mj-lt"/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9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214438"/>
            <a:ext cx="10991850" cy="2955475"/>
          </a:xfrm>
        </p:spPr>
        <p:txBody>
          <a:bodyPr anchor="b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380820"/>
            <a:ext cx="10991850" cy="1772330"/>
          </a:xfrm>
        </p:spPr>
        <p:txBody>
          <a:bodyPr/>
          <a:lstStyle>
            <a:lvl1pPr marL="0" indent="0">
              <a:buNone/>
              <a:defRPr lang="en-US" smtClean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EFD919-1D5C-4910-80B2-BC1A57FB4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8536FB-756D-4CA6-9FA9-2002340A150B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solidFill>
              <a:srgbClr val="EF4C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3644EF-51F8-4CFF-92E4-245412E6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FBCC1379-1BEB-EF49-96FC-45AC6DF8D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32733F-30BA-4C62-A1D9-34B0D3C40D11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1716FFD-EB1B-4649-AC1F-C11004FA70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90260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581D16-01F3-40AD-99E2-3FB506D68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F2970A-F93C-4977-8DB3-32CA14F8C016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9FF7F2C-9375-4A76-9E0E-067F564B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FF169-0A75-4AB2-B2E9-C6F9FFB5B00E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91788C7-1598-4EEB-A08F-B0FBADE9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5363DC33-43B4-5C4C-B99E-4A8003DD68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2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362781-FA80-46E9-83B5-F01A8489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7E857A-4483-4BFA-B426-447751A1F80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0730252-7D4D-4432-B469-6983C016C2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008D2-43E0-4628-8E86-433D9FA75C46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6AD3E83-660F-4D38-9CE8-8E87A6E0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  <a:latin typeface="+mj-lt"/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1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051E3-E0E6-496A-A2CE-ACF8E72D4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1A0F91-B11C-486A-903C-DCCF6E1A6EB5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CC05585-8781-4A72-916A-B2BE41E77C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2AFFE-C100-4C3E-8601-DE8BA38F5B8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532FE6-0EE6-4F53-9AC9-261CBA72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3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F21930-E397-4321-97D6-3881E9B2A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C71FF0-2AD6-47FC-995B-7D2766A7999F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DDBF23C-24A1-4DFE-9AEB-83A61FC8C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B92C26-CB44-4F97-A7B1-F7CAC6E48242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91A85-ACCC-43CA-AAC3-58B38058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solidFill>
          <a:srgbClr val="1C8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rgbClr val="FCFDFD"/>
                </a:solidFill>
              </a:defRPr>
            </a:lvl1pPr>
            <a:lvl2pPr>
              <a:defRPr sz="2800">
                <a:solidFill>
                  <a:srgbClr val="FCFDFD"/>
                </a:solidFill>
              </a:defRPr>
            </a:lvl2pPr>
            <a:lvl3pPr>
              <a:defRPr sz="2400">
                <a:solidFill>
                  <a:srgbClr val="FCFDFD"/>
                </a:solidFill>
              </a:defRPr>
            </a:lvl3pPr>
            <a:lvl4pPr>
              <a:defRPr sz="2000">
                <a:solidFill>
                  <a:srgbClr val="FCFDFD"/>
                </a:solidFill>
              </a:defRPr>
            </a:lvl4pPr>
            <a:lvl5pPr>
              <a:defRPr sz="2000">
                <a:solidFill>
                  <a:srgbClr val="FCFDF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rgbClr val="FCFDF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CB7AC-9AC5-4574-8D15-CB376FF3D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AD9ECC-0DA1-4BA7-87FC-5E1C44136ACA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ABCCDBF-4903-48CF-8E0A-EB82B478A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9636EE-0668-49CD-BA62-0718587D91DF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EF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059F61A-B3BC-40FD-B97E-240EE2D8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FCFDFD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BD71A-FE95-46E3-B94E-BF44B945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29F5-C1ED-434C-BF55-C863CFCA4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84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6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FCFDFD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FCFDFD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CFDFD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CFDFD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CFDFD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231EA8-ACCE-0C66-4296-59D9E5CB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/>
              <a:t>Lexington Ave &amp; Missouri Ave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010530-F9BA-76DC-1CBD-ABD1EC1F7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March 14,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49337-A008-55B1-784A-C634F39CF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802ADB-AAB7-74C9-9632-50E57D0A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3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BB4B49-27CA-8258-DE1F-84F831A5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866611"/>
            <a:ext cx="10991850" cy="973840"/>
          </a:xfrm>
        </p:spPr>
        <p:txBody>
          <a:bodyPr/>
          <a:lstStyle/>
          <a:p>
            <a:r>
              <a:rPr lang="en-US" dirty="0"/>
              <a:t>Transition Design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149CB4-4AB5-BDE9-6B64-C07D42BF8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24A47-A96B-4C91-8D1A-C2C8FFC1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0104537B-B2B9-125A-328B-4583132F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36" y="1840450"/>
            <a:ext cx="9885128" cy="46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6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E449-74CC-2982-4C68-2B218C69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7A194-ACAE-635C-0573-60D8BF791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316D7-2C90-EB21-C760-A5E9EC3E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A8204E-31EA-47D7-DCF2-7BB5C7028237}"/>
              </a:ext>
            </a:extLst>
          </p:cNvPr>
          <p:cNvSpPr txBox="1">
            <a:spLocks/>
          </p:cNvSpPr>
          <p:nvPr/>
        </p:nvSpPr>
        <p:spPr>
          <a:xfrm>
            <a:off x="3855151" y="3125088"/>
            <a:ext cx="4481698" cy="17612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Bailey Waters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Bailey.waters@kcmo.org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816-513-2791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6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4FBB9-323C-33BF-B4BC-DE39B87F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DFE84-155B-CF40-1197-F9F83990FF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409021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E32CF-8047-9A79-138F-EE47B963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2673"/>
            <a:ext cx="10991850" cy="787566"/>
          </a:xfrm>
        </p:spPr>
        <p:txBody>
          <a:bodyPr/>
          <a:lstStyle/>
          <a:p>
            <a:r>
              <a:rPr lang="en-US" dirty="0"/>
              <a:t>Lexington Ave Project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34A9D4-C4CE-001D-7D57-6D337B0B92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7BEEC3-0A0D-158B-A092-4EB0B04A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3A155-CBE9-97F4-BD9A-6B7A6749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799" y="1900239"/>
            <a:ext cx="8838677" cy="47849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5F72CF-4AC8-7594-D5F6-1B386CDE5A34}"/>
              </a:ext>
            </a:extLst>
          </p:cNvPr>
          <p:cNvCxnSpPr>
            <a:cxnSpLocks/>
          </p:cNvCxnSpPr>
          <p:nvPr/>
        </p:nvCxnSpPr>
        <p:spPr>
          <a:xfrm>
            <a:off x="6938963" y="3683718"/>
            <a:ext cx="1543487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EAD435-783D-5ECA-8187-31FDC8838297}"/>
              </a:ext>
            </a:extLst>
          </p:cNvPr>
          <p:cNvCxnSpPr>
            <a:cxnSpLocks/>
            <a:stCxn id="14" idx="0"/>
          </p:cNvCxnSpPr>
          <p:nvPr/>
        </p:nvCxnSpPr>
        <p:spPr>
          <a:xfrm flipH="1">
            <a:off x="6681788" y="3925254"/>
            <a:ext cx="71963" cy="50141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04A4B093-F0BA-3EC1-377B-091409540BE3}"/>
              </a:ext>
            </a:extLst>
          </p:cNvPr>
          <p:cNvSpPr/>
          <p:nvPr/>
        </p:nvSpPr>
        <p:spPr>
          <a:xfrm rot="16595090">
            <a:off x="6658276" y="3771324"/>
            <a:ext cx="594468" cy="415338"/>
          </a:xfrm>
          <a:prstGeom prst="arc">
            <a:avLst>
              <a:gd name="adj1" fmla="val 16699789"/>
              <a:gd name="adj2" fmla="val 0"/>
            </a:avLst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73AD7D-4F1D-A3DB-F4F6-8E2AF79F0C6D}"/>
              </a:ext>
            </a:extLst>
          </p:cNvPr>
          <p:cNvCxnSpPr>
            <a:cxnSpLocks/>
          </p:cNvCxnSpPr>
          <p:nvPr/>
        </p:nvCxnSpPr>
        <p:spPr>
          <a:xfrm flipH="1">
            <a:off x="5148355" y="4426668"/>
            <a:ext cx="156677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59F927-12C2-574D-FBCD-7BE211A6FBC6}"/>
              </a:ext>
            </a:extLst>
          </p:cNvPr>
          <p:cNvSpPr txBox="1"/>
          <p:nvPr/>
        </p:nvSpPr>
        <p:spPr>
          <a:xfrm rot="210744">
            <a:off x="6038402" y="5685043"/>
            <a:ext cx="204511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Independence 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FB11C-51B6-044D-4D98-3D5A59FE0FD9}"/>
              </a:ext>
            </a:extLst>
          </p:cNvPr>
          <p:cNvSpPr txBox="1"/>
          <p:nvPr/>
        </p:nvSpPr>
        <p:spPr>
          <a:xfrm rot="210744">
            <a:off x="5199917" y="3884006"/>
            <a:ext cx="147193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Missouri 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DD52D-B640-DB34-DEBC-1299731FDC64}"/>
              </a:ext>
            </a:extLst>
          </p:cNvPr>
          <p:cNvSpPr txBox="1"/>
          <p:nvPr/>
        </p:nvSpPr>
        <p:spPr>
          <a:xfrm rot="210744">
            <a:off x="7618139" y="3227569"/>
            <a:ext cx="168126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Lexington 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D4C04B-BA83-31BE-D89C-009565D754A2}"/>
              </a:ext>
            </a:extLst>
          </p:cNvPr>
          <p:cNvSpPr txBox="1"/>
          <p:nvPr/>
        </p:nvSpPr>
        <p:spPr>
          <a:xfrm>
            <a:off x="183193" y="5745327"/>
            <a:ext cx="500679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Legend </a:t>
            </a:r>
          </a:p>
          <a:p>
            <a:r>
              <a:rPr lang="en-US" dirty="0"/>
              <a:t>	Sharrows and traffic calming – proposed</a:t>
            </a:r>
          </a:p>
          <a:p>
            <a:r>
              <a:rPr lang="en-US" dirty="0"/>
              <a:t>	Cycle track - existing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06D236-B38E-89B9-7403-41E047EF2ED7}"/>
              </a:ext>
            </a:extLst>
          </p:cNvPr>
          <p:cNvCxnSpPr>
            <a:cxnSpLocks/>
          </p:cNvCxnSpPr>
          <p:nvPr/>
        </p:nvCxnSpPr>
        <p:spPr>
          <a:xfrm>
            <a:off x="287494" y="6485992"/>
            <a:ext cx="7905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600C83-2918-3C18-92E3-66C3C7EAE874}"/>
              </a:ext>
            </a:extLst>
          </p:cNvPr>
          <p:cNvCxnSpPr>
            <a:cxnSpLocks/>
          </p:cNvCxnSpPr>
          <p:nvPr/>
        </p:nvCxnSpPr>
        <p:spPr>
          <a:xfrm>
            <a:off x="287494" y="6206992"/>
            <a:ext cx="790575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EB97A8-85B3-71B3-F9F0-64D7730C1A62}"/>
              </a:ext>
            </a:extLst>
          </p:cNvPr>
          <p:cNvCxnSpPr>
            <a:cxnSpLocks/>
          </p:cNvCxnSpPr>
          <p:nvPr/>
        </p:nvCxnSpPr>
        <p:spPr>
          <a:xfrm>
            <a:off x="8458770" y="3669430"/>
            <a:ext cx="1514038" cy="7937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10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8EF23-455E-D60D-B8F0-81753F25A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Calming Elements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BFF56-717F-F70F-476C-204E82D58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A07A6-3506-89F5-B873-3B98AD13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5" descr="A speed bump on a road&#10;&#10;Description automatically generated">
            <a:extLst>
              <a:ext uri="{FF2B5EF4-FFF2-40B4-BE49-F238E27FC236}">
                <a16:creationId xmlns:a16="http://schemas.microsoft.com/office/drawing/2014/main" id="{A84ED9ED-2975-EF6A-63D6-93A1A54E7F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2509673"/>
            <a:ext cx="4880407" cy="3253605"/>
          </a:xfrm>
          <a:prstGeom prst="rect">
            <a:avLst/>
          </a:prstGeom>
        </p:spPr>
      </p:pic>
      <p:pic>
        <p:nvPicPr>
          <p:cNvPr id="6" name="Picture 5" descr="A diagram of a parking lot&#10;&#10;Description automatically generated">
            <a:extLst>
              <a:ext uri="{FF2B5EF4-FFF2-40B4-BE49-F238E27FC236}">
                <a16:creationId xmlns:a16="http://schemas.microsoft.com/office/drawing/2014/main" id="{99AAB63A-E346-951C-38FF-D1DEF4C4EA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57" y="2509673"/>
            <a:ext cx="4880407" cy="32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E1434-B289-16D2-4D6D-4C569D3A0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B05E-39ED-3A69-6E78-E9101A7D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Calming Elements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8E9D3-C446-BB57-BD5C-FBFBFA184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2EEA9-51A5-81DB-457D-9EBD5EB5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white and black text and a circular intersection&#10;&#10;Description automatically generated with medium confidence">
            <a:extLst>
              <a:ext uri="{FF2B5EF4-FFF2-40B4-BE49-F238E27FC236}">
                <a16:creationId xmlns:a16="http://schemas.microsoft.com/office/drawing/2014/main" id="{98D20A3E-75FE-9429-AE0B-97973B1FC6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80" y="2721525"/>
            <a:ext cx="4880407" cy="3253605"/>
          </a:xfrm>
          <a:prstGeom prst="rect">
            <a:avLst/>
          </a:prstGeom>
        </p:spPr>
      </p:pic>
      <p:pic>
        <p:nvPicPr>
          <p:cNvPr id="8" name="Picture 7" descr="A poster with text and images of a road&#10;&#10;Description automatically generated with medium confidence">
            <a:extLst>
              <a:ext uri="{FF2B5EF4-FFF2-40B4-BE49-F238E27FC236}">
                <a16:creationId xmlns:a16="http://schemas.microsoft.com/office/drawing/2014/main" id="{D28D860B-75EA-FB8E-0310-348536BE22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8" y="2662882"/>
            <a:ext cx="4880409" cy="32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7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49BB5-F9E6-A3E6-15E0-214F9C8F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Design – Slow Shared Street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1BFC5-4974-2BA1-012D-9789FA105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39036-F11B-923F-FAC7-C5BA0234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2E5D3-2421-FF32-412F-08F8AB24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63" y="2509672"/>
            <a:ext cx="7303637" cy="3750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83EA1-A35E-36E0-8D38-C52187247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9673"/>
            <a:ext cx="4954721" cy="37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8994-2E32-1397-AC30-7C30AA5AC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19F39-EB0C-9A18-0BBA-506004FB51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4E861-8464-F1C5-0C54-6F965069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BC538-C061-CD94-FD9F-3F87C9EFFB2B}"/>
              </a:ext>
            </a:extLst>
          </p:cNvPr>
          <p:cNvPicPr/>
          <p:nvPr/>
        </p:nvPicPr>
        <p:blipFill rotWithShape="1">
          <a:blip r:embed="rId2"/>
          <a:srcRect t="18007"/>
          <a:stretch/>
        </p:blipFill>
        <p:spPr>
          <a:xfrm>
            <a:off x="0" y="1728256"/>
            <a:ext cx="12192000" cy="51297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1BF2EA6-CC39-3E4A-8BF3-4551050C9917}"/>
              </a:ext>
            </a:extLst>
          </p:cNvPr>
          <p:cNvSpPr/>
          <p:nvPr/>
        </p:nvSpPr>
        <p:spPr>
          <a:xfrm>
            <a:off x="6794644" y="3810810"/>
            <a:ext cx="1266738" cy="11492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1CDE74-212B-4CB8-E4C2-50B62837F27C}"/>
              </a:ext>
            </a:extLst>
          </p:cNvPr>
          <p:cNvCxnSpPr>
            <a:cxnSpLocks/>
          </p:cNvCxnSpPr>
          <p:nvPr/>
        </p:nvCxnSpPr>
        <p:spPr>
          <a:xfrm>
            <a:off x="7428013" y="2691709"/>
            <a:ext cx="71745" cy="3789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5E70F6-B6DB-25AE-00D4-4F40A51E69F9}"/>
              </a:ext>
            </a:extLst>
          </p:cNvPr>
          <p:cNvCxnSpPr>
            <a:cxnSpLocks/>
          </p:cNvCxnSpPr>
          <p:nvPr/>
        </p:nvCxnSpPr>
        <p:spPr>
          <a:xfrm flipH="1">
            <a:off x="7499758" y="2617010"/>
            <a:ext cx="318781" cy="4029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D173AD-87F4-DB92-A753-796C5672FEA6}"/>
              </a:ext>
            </a:extLst>
          </p:cNvPr>
          <p:cNvCxnSpPr>
            <a:cxnSpLocks/>
          </p:cNvCxnSpPr>
          <p:nvPr/>
        </p:nvCxnSpPr>
        <p:spPr>
          <a:xfrm flipV="1">
            <a:off x="5192785" y="4083484"/>
            <a:ext cx="1182848" cy="1769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DB206E2-E851-D0AC-D6B3-98A3839FDEA9}"/>
              </a:ext>
            </a:extLst>
          </p:cNvPr>
          <p:cNvSpPr/>
          <p:nvPr/>
        </p:nvSpPr>
        <p:spPr>
          <a:xfrm rot="477000">
            <a:off x="5406395" y="4537507"/>
            <a:ext cx="1013518" cy="201110"/>
          </a:xfrm>
          <a:prstGeom prst="triangle">
            <a:avLst>
              <a:gd name="adj" fmla="val 911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8A82757-A136-29BA-C1EB-8DCBD158701A}"/>
              </a:ext>
            </a:extLst>
          </p:cNvPr>
          <p:cNvSpPr/>
          <p:nvPr/>
        </p:nvSpPr>
        <p:spPr>
          <a:xfrm rot="9954455">
            <a:off x="7762945" y="5342790"/>
            <a:ext cx="469656" cy="66945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39B3FC-072E-325A-CBE8-E683784DDCB9}"/>
              </a:ext>
            </a:extLst>
          </p:cNvPr>
          <p:cNvCxnSpPr>
            <a:cxnSpLocks/>
          </p:cNvCxnSpPr>
          <p:nvPr/>
        </p:nvCxnSpPr>
        <p:spPr>
          <a:xfrm flipH="1" flipV="1">
            <a:off x="8682606" y="4960101"/>
            <a:ext cx="100667" cy="3993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E749A7-1F40-6ACF-B8EF-B18F0091A720}"/>
              </a:ext>
            </a:extLst>
          </p:cNvPr>
          <p:cNvCxnSpPr>
            <a:cxnSpLocks/>
          </p:cNvCxnSpPr>
          <p:nvPr/>
        </p:nvCxnSpPr>
        <p:spPr>
          <a:xfrm flipH="1" flipV="1">
            <a:off x="8682606" y="4960101"/>
            <a:ext cx="1048623" cy="3355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D44D3CA-2C3F-CA36-202F-BE306B02F7AD}"/>
              </a:ext>
            </a:extLst>
          </p:cNvPr>
          <p:cNvSpPr/>
          <p:nvPr/>
        </p:nvSpPr>
        <p:spPr>
          <a:xfrm rot="1370799">
            <a:off x="7896095" y="3027948"/>
            <a:ext cx="293290" cy="52764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BDB73E4-0EDA-9759-1FF1-DE20DA176D1A}"/>
              </a:ext>
            </a:extLst>
          </p:cNvPr>
          <p:cNvSpPr/>
          <p:nvPr/>
        </p:nvSpPr>
        <p:spPr>
          <a:xfrm rot="21308658">
            <a:off x="6919635" y="2396436"/>
            <a:ext cx="229542" cy="1077008"/>
          </a:xfrm>
          <a:prstGeom prst="triangle">
            <a:avLst>
              <a:gd name="adj" fmla="val 5535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0D636-D170-BE2D-EC43-BE089440A26F}"/>
              </a:ext>
            </a:extLst>
          </p:cNvPr>
          <p:cNvCxnSpPr>
            <a:cxnSpLocks/>
          </p:cNvCxnSpPr>
          <p:nvPr/>
        </p:nvCxnSpPr>
        <p:spPr>
          <a:xfrm>
            <a:off x="7575733" y="3019955"/>
            <a:ext cx="314551" cy="199142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0018BE-D9C6-7CB8-5EE2-3F525CE676DE}"/>
              </a:ext>
            </a:extLst>
          </p:cNvPr>
          <p:cNvCxnSpPr>
            <a:cxnSpLocks/>
          </p:cNvCxnSpPr>
          <p:nvPr/>
        </p:nvCxnSpPr>
        <p:spPr>
          <a:xfrm flipH="1">
            <a:off x="8585722" y="4497036"/>
            <a:ext cx="96884" cy="392589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739B98-0936-AAEC-7055-46241E99C98E}"/>
              </a:ext>
            </a:extLst>
          </p:cNvPr>
          <p:cNvCxnSpPr>
            <a:cxnSpLocks/>
          </p:cNvCxnSpPr>
          <p:nvPr/>
        </p:nvCxnSpPr>
        <p:spPr>
          <a:xfrm flipV="1">
            <a:off x="8195693" y="5677518"/>
            <a:ext cx="340777" cy="31909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ED2A-DF64-3C91-9078-90892DE1404E}"/>
              </a:ext>
            </a:extLst>
          </p:cNvPr>
          <p:cNvCxnSpPr>
            <a:cxnSpLocks/>
          </p:cNvCxnSpPr>
          <p:nvPr/>
        </p:nvCxnSpPr>
        <p:spPr>
          <a:xfrm flipV="1">
            <a:off x="6520594" y="3333262"/>
            <a:ext cx="408234" cy="29713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70946E-72A2-5137-E2DF-36E881CF4961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312571" y="4795372"/>
            <a:ext cx="12760" cy="408239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616D6937-0CEA-2B17-54ED-DF007D27A562}"/>
              </a:ext>
            </a:extLst>
          </p:cNvPr>
          <p:cNvSpPr txBox="1">
            <a:spLocks/>
          </p:cNvSpPr>
          <p:nvPr/>
        </p:nvSpPr>
        <p:spPr>
          <a:xfrm>
            <a:off x="531813" y="615611"/>
            <a:ext cx="10991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r>
              <a:rPr lang="en-US" dirty="0">
                <a:solidFill>
                  <a:srgbClr val="1C80C3"/>
                </a:solidFill>
              </a:rPr>
              <a:t>Roundabout – Maple &amp; Missouri Ave</a:t>
            </a:r>
          </a:p>
        </p:txBody>
      </p:sp>
    </p:spTree>
    <p:extLst>
      <p:ext uri="{BB962C8B-B14F-4D97-AF65-F5344CB8AC3E}">
        <p14:creationId xmlns:p14="http://schemas.microsoft.com/office/powerpoint/2010/main" val="116704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8855-9A3D-4871-311B-1A3928212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4EAF2-A105-6293-620C-F1ABA4887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A81D5-3CA1-89E8-B53E-A69756D8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122FD74D-DEF9-0AA4-50AB-8F8A6C53DDF0}"/>
              </a:ext>
            </a:extLst>
          </p:cNvPr>
          <p:cNvSpPr txBox="1">
            <a:spLocks/>
          </p:cNvSpPr>
          <p:nvPr/>
        </p:nvSpPr>
        <p:spPr>
          <a:xfrm>
            <a:off x="600075" y="2888911"/>
            <a:ext cx="10991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r>
              <a:rPr lang="en-US" dirty="0">
                <a:solidFill>
                  <a:srgbClr val="1C80C3"/>
                </a:solidFill>
              </a:rPr>
              <a:t>Roundabout</a:t>
            </a:r>
          </a:p>
          <a:p>
            <a:r>
              <a:rPr lang="en-US" dirty="0">
                <a:solidFill>
                  <a:srgbClr val="1C80C3"/>
                </a:solidFill>
              </a:rPr>
              <a:t>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0B06D-0685-0A75-E07A-BFCDCE9B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475" y="1556089"/>
            <a:ext cx="62579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49F4DE-F821-5049-1BD8-4367BD1A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917845"/>
            <a:ext cx="10991850" cy="1325563"/>
          </a:xfrm>
        </p:spPr>
        <p:txBody>
          <a:bodyPr/>
          <a:lstStyle/>
          <a:p>
            <a:r>
              <a:rPr lang="en-US" dirty="0"/>
              <a:t>Intersection - Missouri &amp; Woodland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496519-FAB1-FF60-1A3E-1277BACC00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4D1EA-8C5C-C5FE-33D7-E43EC849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26BD1-7AF6-826A-93D7-5E76DEB4B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4"/>
          <a:stretch/>
        </p:blipFill>
        <p:spPr>
          <a:xfrm>
            <a:off x="165245" y="2217110"/>
            <a:ext cx="5539492" cy="3733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3C18C-1DC4-B18B-2F82-8CEE59C5F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9"/>
          <a:stretch/>
        </p:blipFill>
        <p:spPr>
          <a:xfrm>
            <a:off x="5994400" y="2217110"/>
            <a:ext cx="6032355" cy="3733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7FB2D2-80D6-2F6F-F0D7-BAD813509B21}"/>
              </a:ext>
            </a:extLst>
          </p:cNvPr>
          <p:cNvSpPr/>
          <p:nvPr/>
        </p:nvSpPr>
        <p:spPr>
          <a:xfrm>
            <a:off x="8247063" y="3669463"/>
            <a:ext cx="898380" cy="96981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0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D9C8-7103-39BF-3A11-F0EC79C03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80A186-7D66-B382-49D6-04BED1C4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917845"/>
            <a:ext cx="10991850" cy="936355"/>
          </a:xfrm>
        </p:spPr>
        <p:txBody>
          <a:bodyPr/>
          <a:lstStyle/>
          <a:p>
            <a:r>
              <a:rPr lang="en-US" dirty="0"/>
              <a:t>Intersection – Lexington &amp; Olive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1C3D5E-39A9-E78E-54D8-37693B0A62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82FDE-4E1E-62E9-DB1F-0EEED75C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A725D-40D4-1044-6EB2-739C5F68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25" y="1937224"/>
            <a:ext cx="8433349" cy="39412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9541E-5A34-1FBF-7B79-71CEE841C911}"/>
              </a:ext>
            </a:extLst>
          </p:cNvPr>
          <p:cNvSpPr txBox="1">
            <a:spLocks/>
          </p:cNvSpPr>
          <p:nvPr/>
        </p:nvSpPr>
        <p:spPr>
          <a:xfrm>
            <a:off x="1243727" y="5961523"/>
            <a:ext cx="9704544" cy="7703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CFDFD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Transition for bicyclists into existing cycle track</a:t>
            </a:r>
          </a:p>
        </p:txBody>
      </p:sp>
    </p:spTree>
    <p:extLst>
      <p:ext uri="{BB962C8B-B14F-4D97-AF65-F5344CB8AC3E}">
        <p14:creationId xmlns:p14="http://schemas.microsoft.com/office/powerpoint/2010/main" val="1769301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121416"/>
      </a:dk1>
      <a:lt1>
        <a:srgbClr val="FFFFFF"/>
      </a:lt1>
      <a:dk2>
        <a:srgbClr val="17406D"/>
      </a:dk2>
      <a:lt2>
        <a:srgbClr val="F1F1F1"/>
      </a:lt2>
      <a:accent1>
        <a:srgbClr val="1C80C3"/>
      </a:accent1>
      <a:accent2>
        <a:srgbClr val="3F93CC"/>
      </a:accent2>
      <a:accent3>
        <a:srgbClr val="55A0D2"/>
      </a:accent3>
      <a:accent4>
        <a:srgbClr val="1C80C3"/>
      </a:accent4>
      <a:accent5>
        <a:srgbClr val="3F93CC"/>
      </a:accent5>
      <a:accent6>
        <a:srgbClr val="EF4C44"/>
      </a:accent6>
      <a:hlink>
        <a:srgbClr val="EF4C44"/>
      </a:hlink>
      <a:folHlink>
        <a:srgbClr val="F1F1F1"/>
      </a:folHlink>
    </a:clrScheme>
    <a:fontScheme name="Custom 1">
      <a:majorFont>
        <a:latin typeface="Gisha"/>
        <a:ea typeface=""/>
        <a:cs typeface=""/>
      </a:majorFont>
      <a:minorFont>
        <a:latin typeface="Museo Slab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2c1efcb9-7451-400a-b23a-bf1f24b6b0c6" xsi:nil="true"/>
    <lcf76f155ced4ddcb4097134ff3c332f xmlns="2c1efcb9-7451-400a-b23a-bf1f24b6b0c6">
      <Terms xmlns="http://schemas.microsoft.com/office/infopath/2007/PartnerControls"/>
    </lcf76f155ced4ddcb4097134ff3c332f>
    <TaxCatchAll xmlns="63933620-53d0-466e-9c9b-9ee299c66c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418E7AA1D4E8458E50F6A9A05193F1" ma:contentTypeVersion="14" ma:contentTypeDescription="Create a new document." ma:contentTypeScope="" ma:versionID="5d0d1521b13f57198274e836423d9069">
  <xsd:schema xmlns:xsd="http://www.w3.org/2001/XMLSchema" xmlns:xs="http://www.w3.org/2001/XMLSchema" xmlns:p="http://schemas.microsoft.com/office/2006/metadata/properties" xmlns:ns2="63933620-53d0-466e-9c9b-9ee299c66c86" xmlns:ns3="2c1efcb9-7451-400a-b23a-bf1f24b6b0c6" targetNamespace="http://schemas.microsoft.com/office/2006/metadata/properties" ma:root="true" ma:fieldsID="c3e9a962581be78d44ba3c72d45e2216" ns2:_="" ns3:_="">
    <xsd:import namespace="63933620-53d0-466e-9c9b-9ee299c66c86"/>
    <xsd:import namespace="2c1efcb9-7451-400a-b23a-bf1f24b6b0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Comment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33620-53d0-466e-9c9b-9ee299c66c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159cfbc5-bbab-4c8e-9d3e-616812cc96d7}" ma:internalName="TaxCatchAll" ma:showField="CatchAllData" ma:web="63933620-53d0-466e-9c9b-9ee299c66c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efcb9-7451-400a-b23a-bf1f24b6b0c6" elementFormDefault="qualified">
    <xsd:import namespace="http://schemas.microsoft.com/office/2006/documentManagement/types"/>
    <xsd:import namespace="http://schemas.microsoft.com/office/infopath/2007/PartnerControls"/>
    <xsd:element name="Comments" ma:index="10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c7c55c6-aef4-4b96-9557-b778165c9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79C5F6-62FE-4E0B-B99B-14F472B95D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CA87F5-9EEE-4B5F-B8C1-74C7E46B91BF}">
  <ds:schemaRefs>
    <ds:schemaRef ds:uri="2c1efcb9-7451-400a-b23a-bf1f24b6b0c6"/>
    <ds:schemaRef ds:uri="http://www.w3.org/XML/1998/namespace"/>
    <ds:schemaRef ds:uri="63933620-53d0-466e-9c9b-9ee299c66c86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3D9B547-87EE-4E3A-878F-84BFCD4D8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933620-53d0-466e-9c9b-9ee299c66c86"/>
    <ds:schemaRef ds:uri="2c1efcb9-7451-400a-b23a-bf1f24b6b0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115</Words>
  <Application>Microsoft Office PowerPoint</Application>
  <PresentationFormat>Widescreen</PresentationFormat>
  <Paragraphs>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Gisha</vt:lpstr>
      <vt:lpstr>Museo Slab 500</vt:lpstr>
      <vt:lpstr>Setimo</vt:lpstr>
      <vt:lpstr>Office Theme</vt:lpstr>
      <vt:lpstr>Lexington Ave &amp; Missouri Ave</vt:lpstr>
      <vt:lpstr>Lexington Ave Project Background</vt:lpstr>
      <vt:lpstr>Traffic Calming Elements</vt:lpstr>
      <vt:lpstr>Traffic Calming Elements</vt:lpstr>
      <vt:lpstr>Proposed Design – Slow Shared Street</vt:lpstr>
      <vt:lpstr>PowerPoint Presentation</vt:lpstr>
      <vt:lpstr>PowerPoint Presentation</vt:lpstr>
      <vt:lpstr>Intersection - Missouri &amp; Woodland</vt:lpstr>
      <vt:lpstr>Intersection – Lexington &amp; Olive</vt:lpstr>
      <vt:lpstr>Transition Design</vt:lpstr>
      <vt:lpstr>Project 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Gonzalez</dc:creator>
  <cp:lastModifiedBy>Client</cp:lastModifiedBy>
  <cp:revision>54</cp:revision>
  <dcterms:created xsi:type="dcterms:W3CDTF">2022-04-28T18:41:03Z</dcterms:created>
  <dcterms:modified xsi:type="dcterms:W3CDTF">2024-03-14T12:41:35Z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0x0101004E418E7AA1D4E8458E50F6A9A05193F1</vt:lpwstr>
  </property>
  <property fmtid="{D5CDD505-2E9C-101B-9397-08002B2CF9AE}" pid="3" name="MediaServiceImageTags">
    <vt:lpwstr/>
  </property>
</Properties>
</file>